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 id="2147483665" r:id="rId2"/>
  </p:sldMasterIdLst>
  <p:notesMasterIdLst>
    <p:notesMasterId r:id="rId3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5143500" type="screen16x9"/>
  <p:notesSz cx="6858000" cy="9144000"/>
  <p:embeddedFontLst>
    <p:embeddedFont>
      <p:font typeface="Comic Sans MS" panose="030F0702030302020204" pitchFamily="66" charset="0"/>
      <p:regular r:id="rId33"/>
      <p:bold r:id="rId34"/>
    </p:embeddedFont>
    <p:embeddedFont>
      <p:font typeface="Helvetica Neue" panose="020B0604020202020204" charset="0"/>
      <p:regular r:id="rId35"/>
      <p:bold r:id="rId36"/>
      <p:italic r:id="rId37"/>
      <p:boldItalic r:id="rId38"/>
    </p:embeddedFont>
    <p:embeddedFont>
      <p:font typeface="Tahoma" panose="020B0604030504040204" pitchFamily="34" charset="0"/>
      <p:regular r:id="rId39"/>
      <p:bold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7.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font" Target="fonts/font2.fntdata"/><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font" Target="fonts/font1.fntdata"/><Relationship Id="rId38"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font" Target="fonts/font5.fntdata"/><Relationship Id="rId40" Type="http://schemas.openxmlformats.org/officeDocument/2006/relationships/font" Target="fonts/font8.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3.fntdata"/><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86126336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2502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0861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7506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5182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473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6063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8995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7118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0405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52741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1144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8714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4114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769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5324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4797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69" name="Shape 2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53656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06832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81" name="Shape 2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32161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87" name="Shape 2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16428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93" name="Shape 2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95639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6180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877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8687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1247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5478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9751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9293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5870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bg>
      <p:bgPr>
        <a:solidFill>
          <a:srgbClr val="FFFFFF"/>
        </a:solidFill>
        <a:effectLst/>
      </p:bgPr>
    </p:bg>
    <p:spTree>
      <p:nvGrpSpPr>
        <p:cNvPr id="1" name="Shape 70"/>
        <p:cNvGrpSpPr/>
        <p:nvPr/>
      </p:nvGrpSpPr>
      <p:grpSpPr>
        <a:xfrm>
          <a:off x="0" y="0"/>
          <a:ext cx="0" cy="0"/>
          <a:chOff x="0" y="0"/>
          <a:chExt cx="0" cy="0"/>
        </a:xfrm>
      </p:grpSpPr>
      <p:grpSp>
        <p:nvGrpSpPr>
          <p:cNvPr id="71" name="Shape 71"/>
          <p:cNvGrpSpPr/>
          <p:nvPr/>
        </p:nvGrpSpPr>
        <p:grpSpPr>
          <a:xfrm>
            <a:off x="285750" y="1647825"/>
            <a:ext cx="8718550" cy="2357437"/>
            <a:chOff x="285750" y="2197100"/>
            <a:chExt cx="8718550" cy="3143250"/>
          </a:xfrm>
        </p:grpSpPr>
        <p:sp>
          <p:nvSpPr>
            <p:cNvPr id="72" name="Shape 72"/>
            <p:cNvSpPr/>
            <p:nvPr/>
          </p:nvSpPr>
          <p:spPr>
            <a:xfrm rot="10800000">
              <a:off x="304800" y="4419600"/>
              <a:ext cx="914400" cy="914400"/>
            </a:xfrm>
            <a:prstGeom prst="ellipse">
              <a:avLst/>
            </a:prstGeom>
            <a:gradFill>
              <a:gsLst>
                <a:gs pos="0">
                  <a:srgbClr val="FFFFFF"/>
                </a:gs>
                <a:gs pos="100000">
                  <a:schemeClr val="lt2"/>
                </a:gs>
              </a:gsLst>
              <a:path path="circle">
                <a:fillToRect l="50000" t="50000" r="50000" b="50000"/>
              </a:path>
              <a:tileRect/>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73" name="Shape 73"/>
            <p:cNvSpPr/>
            <p:nvPr/>
          </p:nvSpPr>
          <p:spPr>
            <a:xfrm rot="10800000">
              <a:off x="8077200" y="2209800"/>
              <a:ext cx="914400" cy="914400"/>
            </a:xfrm>
            <a:prstGeom prst="ellipse">
              <a:avLst/>
            </a:prstGeom>
            <a:gradFill>
              <a:gsLst>
                <a:gs pos="0">
                  <a:srgbClr val="FFFFFF"/>
                </a:gs>
                <a:gs pos="100000">
                  <a:schemeClr val="lt2"/>
                </a:gs>
              </a:gsLst>
              <a:path path="circle">
                <a:fillToRect l="50000" t="50000" r="50000" b="50000"/>
              </a:path>
              <a:tileRect/>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74" name="Shape 74"/>
            <p:cNvSpPr/>
            <p:nvPr/>
          </p:nvSpPr>
          <p:spPr>
            <a:xfrm>
              <a:off x="285750" y="2197100"/>
              <a:ext cx="914400" cy="914400"/>
            </a:xfrm>
            <a:prstGeom prst="ellipse">
              <a:avLst/>
            </a:prstGeom>
            <a:gradFill>
              <a:gsLst>
                <a:gs pos="0">
                  <a:schemeClr val="lt2"/>
                </a:gs>
                <a:gs pos="100000">
                  <a:srgbClr val="FFFFFF"/>
                </a:gs>
              </a:gsLst>
              <a:path path="circle">
                <a:fillToRect l="50000" t="50000" r="50000" b="50000"/>
              </a:path>
              <a:tileRect/>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75" name="Shape 75"/>
            <p:cNvSpPr/>
            <p:nvPr/>
          </p:nvSpPr>
          <p:spPr>
            <a:xfrm>
              <a:off x="304800" y="2590800"/>
              <a:ext cx="457200" cy="2286000"/>
            </a:xfrm>
            <a:prstGeom prst="rect">
              <a:avLst/>
            </a:prstGeom>
            <a:gradFill>
              <a:gsLst>
                <a:gs pos="0">
                  <a:schemeClr val="lt2"/>
                </a:gs>
                <a:gs pos="100000">
                  <a:srgbClr val="FFFFFF"/>
                </a:gs>
              </a:gsLst>
              <a:lin ang="10800025"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76" name="Shape 76"/>
            <p:cNvSpPr/>
            <p:nvPr/>
          </p:nvSpPr>
          <p:spPr>
            <a:xfrm rot="10800000">
              <a:off x="8089900" y="4425950"/>
              <a:ext cx="914400" cy="914400"/>
            </a:xfrm>
            <a:prstGeom prst="ellipse">
              <a:avLst/>
            </a:prstGeom>
            <a:gradFill>
              <a:gsLst>
                <a:gs pos="0">
                  <a:srgbClr val="FFFFFF"/>
                </a:gs>
                <a:gs pos="100000">
                  <a:schemeClr val="lt2"/>
                </a:gs>
              </a:gsLst>
              <a:path path="circle">
                <a:fillToRect l="50000" t="50000" r="50000" b="50000"/>
              </a:path>
              <a:tileRect/>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77" name="Shape 77"/>
            <p:cNvSpPr/>
            <p:nvPr/>
          </p:nvSpPr>
          <p:spPr>
            <a:xfrm rot="10800000">
              <a:off x="8534400" y="2667000"/>
              <a:ext cx="457200" cy="2133600"/>
            </a:xfrm>
            <a:prstGeom prst="rect">
              <a:avLst/>
            </a:prstGeom>
            <a:gradFill>
              <a:gsLst>
                <a:gs pos="0">
                  <a:srgbClr val="FFFFFF"/>
                </a:gs>
                <a:gs pos="100000">
                  <a:schemeClr val="lt2"/>
                </a:gs>
              </a:gsLst>
              <a:lin ang="10800025"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grpSp>
      <p:sp>
        <p:nvSpPr>
          <p:cNvPr id="78" name="Shape 78"/>
          <p:cNvSpPr/>
          <p:nvPr/>
        </p:nvSpPr>
        <p:spPr>
          <a:xfrm>
            <a:off x="762000" y="1657350"/>
            <a:ext cx="7772400" cy="342900"/>
          </a:xfrm>
          <a:prstGeom prst="rect">
            <a:avLst/>
          </a:prstGeom>
          <a:gradFill>
            <a:gsLst>
              <a:gs pos="0">
                <a:srgbClr val="FFFFFF"/>
              </a:gs>
              <a:gs pos="100000">
                <a:schemeClr val="lt2"/>
              </a:gs>
            </a:gsLst>
            <a:lin ang="5400012"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79" name="Shape 79"/>
          <p:cNvSpPr/>
          <p:nvPr/>
        </p:nvSpPr>
        <p:spPr>
          <a:xfrm rot="10800000">
            <a:off x="762000" y="3657600"/>
            <a:ext cx="7772400" cy="342900"/>
          </a:xfrm>
          <a:prstGeom prst="rect">
            <a:avLst/>
          </a:prstGeom>
          <a:gradFill>
            <a:gsLst>
              <a:gs pos="0">
                <a:schemeClr val="lt2"/>
              </a:gs>
              <a:gs pos="100000">
                <a:srgbClr val="FFFFFF"/>
              </a:gs>
            </a:gsLst>
            <a:lin ang="5400012"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80" name="Shape 80"/>
          <p:cNvSpPr/>
          <p:nvPr/>
        </p:nvSpPr>
        <p:spPr>
          <a:xfrm>
            <a:off x="904875" y="857250"/>
            <a:ext cx="7391400" cy="3657600"/>
          </a:xfrm>
          <a:prstGeom prst="roundRect">
            <a:avLst>
              <a:gd name="adj" fmla="val 16667"/>
            </a:avLst>
          </a:prstGeom>
          <a:solidFill>
            <a:schemeClr val="accent1"/>
          </a:solidFill>
          <a:ln w="76200" cap="flat" cmpd="sng">
            <a:solidFill>
              <a:schemeClr val="accent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81" name="Shape 81"/>
          <p:cNvSpPr/>
          <p:nvPr/>
        </p:nvSpPr>
        <p:spPr>
          <a:xfrm>
            <a:off x="866775" y="3657600"/>
            <a:ext cx="7473900" cy="228600"/>
          </a:xfrm>
          <a:prstGeom prst="rect">
            <a:avLst/>
          </a:prstGeom>
          <a:gradFill>
            <a:gsLst>
              <a:gs pos="0">
                <a:srgbClr val="B37B10"/>
              </a:gs>
              <a:gs pos="100000">
                <a:schemeClr val="accent1"/>
              </a:gs>
            </a:gsLst>
            <a:lin ang="5400012"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82" name="Shape 82"/>
          <p:cNvSpPr/>
          <p:nvPr/>
        </p:nvSpPr>
        <p:spPr>
          <a:xfrm>
            <a:off x="676275" y="1943100"/>
            <a:ext cx="7924800" cy="1714500"/>
          </a:xfrm>
          <a:prstGeom prst="roundRect">
            <a:avLst>
              <a:gd name="adj" fmla="val 879"/>
            </a:avLst>
          </a:prstGeom>
          <a:solidFill>
            <a:srgbClr val="EEEEEE"/>
          </a:solidFill>
          <a:ln w="76200" cap="flat" cmpd="sng">
            <a:solidFill>
              <a:schemeClr val="accent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83" name="Shape 83"/>
          <p:cNvSpPr txBox="1">
            <a:spLocks noGrp="1"/>
          </p:cNvSpPr>
          <p:nvPr>
            <p:ph type="subTitle" idx="1"/>
          </p:nvPr>
        </p:nvSpPr>
        <p:spPr>
          <a:xfrm>
            <a:off x="1371600" y="2914650"/>
            <a:ext cx="6400800" cy="628500"/>
          </a:xfrm>
          <a:prstGeom prst="rect">
            <a:avLst/>
          </a:prstGeom>
          <a:noFill/>
          <a:ln>
            <a:noFill/>
          </a:ln>
        </p:spPr>
        <p:txBody>
          <a:bodyPr lIns="91425" tIns="91425" rIns="91425" bIns="91425" anchor="t" anchorCtr="0"/>
          <a:lstStyle>
            <a:lvl1pPr marL="342900" marR="0" lvl="0" indent="-139700" algn="l" rtl="0">
              <a:lnSpc>
                <a:spcPct val="100000"/>
              </a:lnSpc>
              <a:spcBef>
                <a:spcPts val="640"/>
              </a:spcBef>
              <a:spcAft>
                <a:spcPts val="0"/>
              </a:spcAft>
              <a:buClr>
                <a:schemeClr val="hlink"/>
              </a:buClr>
              <a:buFont typeface="Times New Roman"/>
              <a:buChar char="•"/>
              <a:defRPr sz="3200" b="0" i="0" u="none" strike="noStrike" cap="none">
                <a:solidFill>
                  <a:schemeClr val="dk1"/>
                </a:solidFill>
                <a:latin typeface="Arial"/>
                <a:ea typeface="Arial"/>
                <a:cs typeface="Arial"/>
                <a:sym typeface="Arial"/>
              </a:defRPr>
            </a:lvl1pPr>
            <a:lvl2pPr marL="742950" marR="0" lvl="1" indent="-107950" algn="l" rtl="0">
              <a:lnSpc>
                <a:spcPct val="100000"/>
              </a:lnSpc>
              <a:spcBef>
                <a:spcPts val="560"/>
              </a:spcBef>
              <a:spcAft>
                <a:spcPts val="0"/>
              </a:spcAft>
              <a:buClr>
                <a:schemeClr val="folHlink"/>
              </a:buClr>
              <a:buFont typeface="Times New Roman"/>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hlink"/>
              </a:buClr>
              <a:buFont typeface="Times New Roman"/>
              <a:buChar char="•"/>
              <a:defRPr sz="2400" b="0" i="0" u="none" strike="noStrike" cap="none">
                <a:solidFill>
                  <a:schemeClr val="dk1"/>
                </a:solidFill>
                <a:latin typeface="Arial"/>
                <a:ea typeface="Arial"/>
                <a:cs typeface="Arial"/>
                <a:sym typeface="Arial"/>
              </a:defRPr>
            </a:lvl3pPr>
            <a:lvl4pPr marL="1600200" marR="0" lvl="3" indent="-101600" algn="l" rtl="0">
              <a:lnSpc>
                <a:spcPct val="100000"/>
              </a:lnSpc>
              <a:spcBef>
                <a:spcPts val="400"/>
              </a:spcBef>
              <a:spcAft>
                <a:spcPts val="0"/>
              </a:spcAft>
              <a:buClr>
                <a:schemeClr val="folHlink"/>
              </a:buClr>
              <a:buFont typeface="Times New Roman"/>
              <a:buChar char="•"/>
              <a:defRPr sz="2000" b="0" i="0" u="none" strike="noStrike" cap="none">
                <a:solidFill>
                  <a:schemeClr val="dk1"/>
                </a:solidFill>
                <a:latin typeface="Arial"/>
                <a:ea typeface="Arial"/>
                <a:cs typeface="Arial"/>
                <a:sym typeface="Arial"/>
              </a:defRPr>
            </a:lvl4pPr>
            <a:lvl5pPr marL="2057400" marR="0" lvl="4" indent="-101600" algn="l" rtl="0">
              <a:lnSpc>
                <a:spcPct val="100000"/>
              </a:lnSpc>
              <a:spcBef>
                <a:spcPts val="400"/>
              </a:spcBef>
              <a:spcAft>
                <a:spcPts val="0"/>
              </a:spcAft>
              <a:buClr>
                <a:schemeClr val="hlink"/>
              </a:buClr>
              <a:buFont typeface="Times New Roman"/>
              <a:buChar char="•"/>
              <a:defRPr sz="2000" b="0" i="0" u="none" strike="noStrike" cap="none">
                <a:solidFill>
                  <a:schemeClr val="dk1"/>
                </a:solidFill>
                <a:latin typeface="Arial"/>
                <a:ea typeface="Arial"/>
                <a:cs typeface="Arial"/>
                <a:sym typeface="Arial"/>
              </a:defRPr>
            </a:lvl5pPr>
            <a:lvl6pPr marL="2514600" marR="0" lvl="5" indent="-101600" algn="l" rtl="0">
              <a:lnSpc>
                <a:spcPct val="100000"/>
              </a:lnSpc>
              <a:spcBef>
                <a:spcPts val="400"/>
              </a:spcBef>
              <a:spcAft>
                <a:spcPts val="0"/>
              </a:spcAft>
              <a:buClr>
                <a:schemeClr val="hlink"/>
              </a:buClr>
              <a:buFont typeface="Times New Roman"/>
              <a:buChar char="•"/>
              <a:defRPr sz="2000" b="0" i="0" u="none" strike="noStrike" cap="none">
                <a:solidFill>
                  <a:schemeClr val="dk1"/>
                </a:solidFill>
                <a:latin typeface="Arial"/>
                <a:ea typeface="Arial"/>
                <a:cs typeface="Arial"/>
                <a:sym typeface="Arial"/>
              </a:defRPr>
            </a:lvl6pPr>
            <a:lvl7pPr marL="3429000" marR="0" lvl="6" indent="-101600" algn="l" rtl="0">
              <a:lnSpc>
                <a:spcPct val="100000"/>
              </a:lnSpc>
              <a:spcBef>
                <a:spcPts val="400"/>
              </a:spcBef>
              <a:spcAft>
                <a:spcPts val="0"/>
              </a:spcAft>
              <a:buClr>
                <a:schemeClr val="hlink"/>
              </a:buClr>
              <a:buFont typeface="Times New Roman"/>
              <a:buChar char="•"/>
              <a:defRPr sz="2000" b="0" i="0" u="none" strike="noStrike" cap="none">
                <a:solidFill>
                  <a:schemeClr val="dk1"/>
                </a:solidFill>
                <a:latin typeface="Arial"/>
                <a:ea typeface="Arial"/>
                <a:cs typeface="Arial"/>
                <a:sym typeface="Arial"/>
              </a:defRPr>
            </a:lvl7pPr>
            <a:lvl8pPr marL="4800600" marR="0" lvl="7" indent="-101600" algn="l" rtl="0">
              <a:lnSpc>
                <a:spcPct val="100000"/>
              </a:lnSpc>
              <a:spcBef>
                <a:spcPts val="400"/>
              </a:spcBef>
              <a:spcAft>
                <a:spcPts val="0"/>
              </a:spcAft>
              <a:buClr>
                <a:schemeClr val="hlink"/>
              </a:buClr>
              <a:buFont typeface="Times New Roman"/>
              <a:buChar char="•"/>
              <a:defRPr sz="2000" b="0" i="0" u="none" strike="noStrike" cap="none">
                <a:solidFill>
                  <a:schemeClr val="dk1"/>
                </a:solidFill>
                <a:latin typeface="Arial"/>
                <a:ea typeface="Arial"/>
                <a:cs typeface="Arial"/>
                <a:sym typeface="Arial"/>
              </a:defRPr>
            </a:lvl8pPr>
            <a:lvl9pPr marL="6629400" marR="0" lvl="8" indent="-101600" algn="l" rtl="0">
              <a:lnSpc>
                <a:spcPct val="100000"/>
              </a:lnSpc>
              <a:spcBef>
                <a:spcPts val="400"/>
              </a:spcBef>
              <a:spcAft>
                <a:spcPts val="0"/>
              </a:spcAft>
              <a:buClr>
                <a:schemeClr val="hlink"/>
              </a:buClr>
              <a:buFont typeface="Times New Roman"/>
              <a:buChar char="•"/>
              <a:defRPr sz="20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dt" idx="10"/>
          </p:nvPr>
        </p:nvSpPr>
        <p:spPr>
          <a:xfrm>
            <a:off x="1219200" y="4114800"/>
            <a:ext cx="1066800" cy="228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5" name="Shape 85"/>
          <p:cNvSpPr txBox="1">
            <a:spLocks noGrp="1"/>
          </p:cNvSpPr>
          <p:nvPr>
            <p:ph type="ftr" idx="11"/>
          </p:nvPr>
        </p:nvSpPr>
        <p:spPr>
          <a:xfrm>
            <a:off x="2362200" y="4114800"/>
            <a:ext cx="4724400" cy="228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6" name="Shape 86"/>
          <p:cNvSpPr txBox="1">
            <a:spLocks noGrp="1"/>
          </p:cNvSpPr>
          <p:nvPr>
            <p:ph type="sldNum" idx="12"/>
          </p:nvPr>
        </p:nvSpPr>
        <p:spPr>
          <a:xfrm>
            <a:off x="7162800" y="4114800"/>
            <a:ext cx="838200"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400" b="0" i="0" u="none" strike="noStrike" cap="none">
                <a:solidFill>
                  <a:schemeClr val="dk2"/>
                </a:solidFill>
                <a:latin typeface="Arial"/>
                <a:ea typeface="Arial"/>
                <a:cs typeface="Arial"/>
                <a:sym typeface="Arial"/>
              </a:rPr>
              <a:t>‹#›</a:t>
            </a:fld>
            <a:endParaRPr lang="en" sz="1400" b="0" i="0" u="none" strike="noStrike" cap="none">
              <a:solidFill>
                <a:schemeClr val="dk2"/>
              </a:solidFill>
              <a:latin typeface="Arial"/>
              <a:ea typeface="Arial"/>
              <a:cs typeface="Arial"/>
              <a:sym typeface="Arial"/>
            </a:endParaRPr>
          </a:p>
        </p:txBody>
      </p:sp>
      <p:sp>
        <p:nvSpPr>
          <p:cNvPr id="87" name="Shape 87"/>
          <p:cNvSpPr/>
          <p:nvPr/>
        </p:nvSpPr>
        <p:spPr>
          <a:xfrm>
            <a:off x="869950" y="1714500"/>
            <a:ext cx="7469100" cy="200100"/>
          </a:xfrm>
          <a:prstGeom prst="rect">
            <a:avLst/>
          </a:prstGeom>
          <a:gradFill>
            <a:gsLst>
              <a:gs pos="0">
                <a:schemeClr val="accent1"/>
              </a:gs>
              <a:gs pos="100000">
                <a:srgbClr val="C18412"/>
              </a:gs>
            </a:gsLst>
            <a:lin ang="5400012"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88" name="Shape 88"/>
          <p:cNvSpPr txBox="1">
            <a:spLocks noGrp="1"/>
          </p:cNvSpPr>
          <p:nvPr>
            <p:ph type="ctrTitle"/>
          </p:nvPr>
        </p:nvSpPr>
        <p:spPr>
          <a:xfrm>
            <a:off x="762000" y="2057400"/>
            <a:ext cx="7772400" cy="8574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1pPr>
            <a:lvl2pPr marL="0" marR="0" lvl="1"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2pPr>
            <a:lvl3pPr marL="0" marR="0" lvl="2"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3pPr>
            <a:lvl4pPr marL="0" marR="0" lvl="3"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4pPr>
            <a:lvl5pPr marL="0" marR="0" lvl="4"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5pPr>
            <a:lvl6pPr marL="0" marR="0" lvl="5"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6pPr>
            <a:lvl7pPr marL="0" marR="0" lvl="6"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7pPr>
            <a:lvl8pPr marL="0" marR="0" lvl="7"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8pPr>
            <a:lvl9pPr marL="0" marR="0" lvl="8"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981075" y="171450"/>
            <a:ext cx="7239000" cy="628500"/>
          </a:xfrm>
          <a:prstGeom prst="rect">
            <a:avLst/>
          </a:prstGeom>
          <a:noFill/>
          <a:ln>
            <a:noFill/>
          </a:ln>
        </p:spPr>
        <p:txBody>
          <a:bodyPr lIns="91425" tIns="91425" rIns="91425" bIns="91425" anchor="ctr" anchorCtr="0"/>
          <a:lstStyle>
            <a:lvl1pPr marL="0" lvl="0" indent="0" algn="ctr" rtl="0">
              <a:lnSpc>
                <a:spcPct val="100000"/>
              </a:lnSpc>
              <a:spcBef>
                <a:spcPts val="0"/>
              </a:spcBef>
              <a:spcAft>
                <a:spcPts val="0"/>
              </a:spcAft>
              <a:defRPr sz="4400" b="1" i="0" u="none">
                <a:solidFill>
                  <a:schemeClr val="dk2"/>
                </a:solidFill>
                <a:latin typeface="Helvetica Neue"/>
                <a:ea typeface="Helvetica Neue"/>
                <a:cs typeface="Helvetica Neue"/>
                <a:sym typeface="Helvetica Neue"/>
              </a:defRPr>
            </a:lvl1pPr>
            <a:lvl2pPr marL="0" lvl="1" indent="0" algn="ctr" rtl="0">
              <a:lnSpc>
                <a:spcPct val="100000"/>
              </a:lnSpc>
              <a:spcBef>
                <a:spcPts val="0"/>
              </a:spcBef>
              <a:spcAft>
                <a:spcPts val="0"/>
              </a:spcAft>
              <a:defRPr sz="4400" b="1" i="0" u="none">
                <a:solidFill>
                  <a:schemeClr val="dk2"/>
                </a:solidFill>
                <a:latin typeface="Helvetica Neue"/>
                <a:ea typeface="Helvetica Neue"/>
                <a:cs typeface="Helvetica Neue"/>
                <a:sym typeface="Helvetica Neue"/>
              </a:defRPr>
            </a:lvl2pPr>
            <a:lvl3pPr marL="0" lvl="2" indent="0" algn="ctr" rtl="0">
              <a:lnSpc>
                <a:spcPct val="100000"/>
              </a:lnSpc>
              <a:spcBef>
                <a:spcPts val="0"/>
              </a:spcBef>
              <a:spcAft>
                <a:spcPts val="0"/>
              </a:spcAft>
              <a:defRPr sz="4400" b="1" i="0" u="none">
                <a:solidFill>
                  <a:schemeClr val="dk2"/>
                </a:solidFill>
                <a:latin typeface="Helvetica Neue"/>
                <a:ea typeface="Helvetica Neue"/>
                <a:cs typeface="Helvetica Neue"/>
                <a:sym typeface="Helvetica Neue"/>
              </a:defRPr>
            </a:lvl3pPr>
            <a:lvl4pPr marL="0" lvl="3" indent="0" algn="ctr" rtl="0">
              <a:lnSpc>
                <a:spcPct val="100000"/>
              </a:lnSpc>
              <a:spcBef>
                <a:spcPts val="0"/>
              </a:spcBef>
              <a:spcAft>
                <a:spcPts val="0"/>
              </a:spcAft>
              <a:defRPr sz="4400" b="1" i="0" u="none">
                <a:solidFill>
                  <a:schemeClr val="dk2"/>
                </a:solidFill>
                <a:latin typeface="Helvetica Neue"/>
                <a:ea typeface="Helvetica Neue"/>
                <a:cs typeface="Helvetica Neue"/>
                <a:sym typeface="Helvetica Neue"/>
              </a:defRPr>
            </a:lvl4pPr>
            <a:lvl5pPr marL="0" lvl="4" indent="0" algn="ctr" rtl="0">
              <a:lnSpc>
                <a:spcPct val="100000"/>
              </a:lnSpc>
              <a:spcBef>
                <a:spcPts val="0"/>
              </a:spcBef>
              <a:spcAft>
                <a:spcPts val="0"/>
              </a:spcAft>
              <a:defRPr sz="4400" b="1" i="0" u="none">
                <a:solidFill>
                  <a:schemeClr val="dk2"/>
                </a:solidFill>
                <a:latin typeface="Helvetica Neue"/>
                <a:ea typeface="Helvetica Neue"/>
                <a:cs typeface="Helvetica Neue"/>
                <a:sym typeface="Helvetica Neue"/>
              </a:defRPr>
            </a:lvl5pPr>
            <a:lvl6pPr marL="0" lvl="5" indent="0" algn="ctr" rtl="0">
              <a:lnSpc>
                <a:spcPct val="100000"/>
              </a:lnSpc>
              <a:spcBef>
                <a:spcPts val="0"/>
              </a:spcBef>
              <a:spcAft>
                <a:spcPts val="0"/>
              </a:spcAft>
              <a:defRPr sz="4400" b="1" i="0" u="none">
                <a:solidFill>
                  <a:schemeClr val="dk2"/>
                </a:solidFill>
                <a:latin typeface="Helvetica Neue"/>
                <a:ea typeface="Helvetica Neue"/>
                <a:cs typeface="Helvetica Neue"/>
                <a:sym typeface="Helvetica Neue"/>
              </a:defRPr>
            </a:lvl6pPr>
            <a:lvl7pPr marL="0" lvl="6" indent="0" algn="ctr" rtl="0">
              <a:lnSpc>
                <a:spcPct val="100000"/>
              </a:lnSpc>
              <a:spcBef>
                <a:spcPts val="0"/>
              </a:spcBef>
              <a:spcAft>
                <a:spcPts val="0"/>
              </a:spcAft>
              <a:defRPr sz="4400" b="1" i="0" u="none">
                <a:solidFill>
                  <a:schemeClr val="dk2"/>
                </a:solidFill>
                <a:latin typeface="Helvetica Neue"/>
                <a:ea typeface="Helvetica Neue"/>
                <a:cs typeface="Helvetica Neue"/>
                <a:sym typeface="Helvetica Neue"/>
              </a:defRPr>
            </a:lvl7pPr>
            <a:lvl8pPr marL="0" lvl="7" indent="0" algn="ctr" rtl="0">
              <a:lnSpc>
                <a:spcPct val="100000"/>
              </a:lnSpc>
              <a:spcBef>
                <a:spcPts val="0"/>
              </a:spcBef>
              <a:spcAft>
                <a:spcPts val="0"/>
              </a:spcAft>
              <a:defRPr sz="4400" b="1" i="0" u="none">
                <a:solidFill>
                  <a:schemeClr val="dk2"/>
                </a:solidFill>
                <a:latin typeface="Helvetica Neue"/>
                <a:ea typeface="Helvetica Neue"/>
                <a:cs typeface="Helvetica Neue"/>
                <a:sym typeface="Helvetica Neue"/>
              </a:defRPr>
            </a:lvl8pPr>
            <a:lvl9pPr marL="0" lvl="8" indent="0" algn="ctr" rtl="0">
              <a:lnSpc>
                <a:spcPct val="100000"/>
              </a:lnSpc>
              <a:spcBef>
                <a:spcPts val="0"/>
              </a:spcBef>
              <a:spcAft>
                <a:spcPts val="0"/>
              </a:spcAft>
              <a:defRPr sz="4400" b="1" i="0" u="none">
                <a:solidFill>
                  <a:schemeClr val="dk2"/>
                </a:solidFill>
                <a:latin typeface="Helvetica Neue"/>
                <a:ea typeface="Helvetica Neue"/>
                <a:cs typeface="Helvetica Neue"/>
                <a:sym typeface="Helvetica Neue"/>
              </a:defRPr>
            </a:lvl9pPr>
          </a:lstStyle>
          <a:p>
            <a:endParaRPr/>
          </a:p>
        </p:txBody>
      </p:sp>
      <p:sp>
        <p:nvSpPr>
          <p:cNvPr id="91" name="Shape 91"/>
          <p:cNvSpPr txBox="1">
            <a:spLocks noGrp="1"/>
          </p:cNvSpPr>
          <p:nvPr>
            <p:ph type="body" idx="1"/>
          </p:nvPr>
        </p:nvSpPr>
        <p:spPr>
          <a:xfrm>
            <a:off x="981075" y="1143000"/>
            <a:ext cx="7315200" cy="3257400"/>
          </a:xfrm>
          <a:prstGeom prst="rect">
            <a:avLst/>
          </a:prstGeom>
          <a:noFill/>
          <a:ln>
            <a:noFill/>
          </a:ln>
        </p:spPr>
        <p:txBody>
          <a:bodyPr lIns="91425" tIns="91425" rIns="91425" bIns="91425" anchor="t" anchorCtr="0"/>
          <a:lstStyle>
            <a:lvl1pPr marL="342900" lvl="0" indent="-139700" algn="l" rtl="0">
              <a:lnSpc>
                <a:spcPct val="100000"/>
              </a:lnSpc>
              <a:spcBef>
                <a:spcPts val="640"/>
              </a:spcBef>
              <a:spcAft>
                <a:spcPts val="0"/>
              </a:spcAft>
              <a:buClr>
                <a:schemeClr val="hlink"/>
              </a:buClr>
              <a:buFont typeface="Times New Roman"/>
              <a:buChar char="•"/>
              <a:defRPr sz="3200" b="0" i="0" u="none">
                <a:solidFill>
                  <a:schemeClr val="dk1"/>
                </a:solidFill>
                <a:latin typeface="Arial"/>
                <a:ea typeface="Arial"/>
                <a:cs typeface="Arial"/>
                <a:sym typeface="Arial"/>
              </a:defRPr>
            </a:lvl1pPr>
            <a:lvl2pPr marL="742950" lvl="1" indent="-107950" algn="l" rtl="0">
              <a:lnSpc>
                <a:spcPct val="100000"/>
              </a:lnSpc>
              <a:spcBef>
                <a:spcPts val="560"/>
              </a:spcBef>
              <a:spcAft>
                <a:spcPts val="0"/>
              </a:spcAft>
              <a:buClr>
                <a:schemeClr val="folHlink"/>
              </a:buClr>
              <a:buFont typeface="Times New Roman"/>
              <a:buChar char="•"/>
              <a:defRPr sz="2800" b="0" i="0" u="none">
                <a:solidFill>
                  <a:schemeClr val="dk1"/>
                </a:solidFill>
                <a:latin typeface="Arial"/>
                <a:ea typeface="Arial"/>
                <a:cs typeface="Arial"/>
                <a:sym typeface="Arial"/>
              </a:defRPr>
            </a:lvl2pPr>
            <a:lvl3pPr marL="1143000" lvl="2" indent="-76200" algn="l" rtl="0">
              <a:lnSpc>
                <a:spcPct val="100000"/>
              </a:lnSpc>
              <a:spcBef>
                <a:spcPts val="480"/>
              </a:spcBef>
              <a:spcAft>
                <a:spcPts val="0"/>
              </a:spcAft>
              <a:buClr>
                <a:schemeClr val="hlink"/>
              </a:buClr>
              <a:buFont typeface="Times New Roman"/>
              <a:buChar char="•"/>
              <a:defRPr sz="2400" b="0" i="0" u="none">
                <a:solidFill>
                  <a:schemeClr val="dk1"/>
                </a:solidFill>
                <a:latin typeface="Arial"/>
                <a:ea typeface="Arial"/>
                <a:cs typeface="Arial"/>
                <a:sym typeface="Arial"/>
              </a:defRPr>
            </a:lvl3pPr>
            <a:lvl4pPr marL="1600200" lvl="3" indent="-101600" algn="l" rtl="0">
              <a:lnSpc>
                <a:spcPct val="100000"/>
              </a:lnSpc>
              <a:spcBef>
                <a:spcPts val="400"/>
              </a:spcBef>
              <a:spcAft>
                <a:spcPts val="0"/>
              </a:spcAft>
              <a:buClr>
                <a:schemeClr val="folHlink"/>
              </a:buClr>
              <a:buFont typeface="Times New Roman"/>
              <a:buChar char="•"/>
              <a:defRPr sz="2000" b="0" i="0" u="none">
                <a:solidFill>
                  <a:schemeClr val="dk1"/>
                </a:solidFill>
                <a:latin typeface="Arial"/>
                <a:ea typeface="Arial"/>
                <a:cs typeface="Arial"/>
                <a:sym typeface="Arial"/>
              </a:defRPr>
            </a:lvl4pPr>
            <a:lvl5pPr marL="2057400" lvl="4" indent="-101600" algn="l" rtl="0">
              <a:lnSpc>
                <a:spcPct val="100000"/>
              </a:lnSpc>
              <a:spcBef>
                <a:spcPts val="400"/>
              </a:spcBef>
              <a:spcAft>
                <a:spcPts val="0"/>
              </a:spcAft>
              <a:buClr>
                <a:schemeClr val="hlink"/>
              </a:buClr>
              <a:buFont typeface="Times New Roman"/>
              <a:buChar char="•"/>
              <a:defRPr sz="2000" b="0" i="0" u="none">
                <a:solidFill>
                  <a:schemeClr val="dk1"/>
                </a:solidFill>
                <a:latin typeface="Arial"/>
                <a:ea typeface="Arial"/>
                <a:cs typeface="Arial"/>
                <a:sym typeface="Arial"/>
              </a:defRPr>
            </a:lvl5pPr>
            <a:lvl6pPr marL="2514600" lvl="5" indent="-101600" algn="l" rtl="0">
              <a:lnSpc>
                <a:spcPct val="100000"/>
              </a:lnSpc>
              <a:spcBef>
                <a:spcPts val="400"/>
              </a:spcBef>
              <a:spcAft>
                <a:spcPts val="0"/>
              </a:spcAft>
              <a:buClr>
                <a:schemeClr val="hlink"/>
              </a:buClr>
              <a:buFont typeface="Times New Roman"/>
              <a:buChar char="•"/>
              <a:defRPr sz="2000" b="0" i="0" u="none">
                <a:solidFill>
                  <a:schemeClr val="dk1"/>
                </a:solidFill>
                <a:latin typeface="Arial"/>
                <a:ea typeface="Arial"/>
                <a:cs typeface="Arial"/>
                <a:sym typeface="Arial"/>
              </a:defRPr>
            </a:lvl6pPr>
            <a:lvl7pPr marL="3429000" lvl="6" indent="-101600" algn="l" rtl="0">
              <a:lnSpc>
                <a:spcPct val="100000"/>
              </a:lnSpc>
              <a:spcBef>
                <a:spcPts val="400"/>
              </a:spcBef>
              <a:spcAft>
                <a:spcPts val="0"/>
              </a:spcAft>
              <a:buClr>
                <a:schemeClr val="hlink"/>
              </a:buClr>
              <a:buFont typeface="Times New Roman"/>
              <a:buChar char="•"/>
              <a:defRPr sz="2000" b="0" i="0" u="none">
                <a:solidFill>
                  <a:schemeClr val="dk1"/>
                </a:solidFill>
                <a:latin typeface="Arial"/>
                <a:ea typeface="Arial"/>
                <a:cs typeface="Arial"/>
                <a:sym typeface="Arial"/>
              </a:defRPr>
            </a:lvl7pPr>
            <a:lvl8pPr marL="4800600" lvl="7" indent="-101600" algn="l" rtl="0">
              <a:lnSpc>
                <a:spcPct val="100000"/>
              </a:lnSpc>
              <a:spcBef>
                <a:spcPts val="400"/>
              </a:spcBef>
              <a:spcAft>
                <a:spcPts val="0"/>
              </a:spcAft>
              <a:buClr>
                <a:schemeClr val="hlink"/>
              </a:buClr>
              <a:buFont typeface="Times New Roman"/>
              <a:buChar char="•"/>
              <a:defRPr sz="2000" b="0" i="0" u="none">
                <a:solidFill>
                  <a:schemeClr val="dk1"/>
                </a:solidFill>
                <a:latin typeface="Arial"/>
                <a:ea typeface="Arial"/>
                <a:cs typeface="Arial"/>
                <a:sym typeface="Arial"/>
              </a:defRPr>
            </a:lvl8pPr>
            <a:lvl9pPr marL="6629400" lvl="8" indent="-101600" algn="l" rtl="0">
              <a:lnSpc>
                <a:spcPct val="100000"/>
              </a:lnSpc>
              <a:spcBef>
                <a:spcPts val="400"/>
              </a:spcBef>
              <a:spcAft>
                <a:spcPts val="0"/>
              </a:spcAft>
              <a:buClr>
                <a:schemeClr val="hlink"/>
              </a:buClr>
              <a:buFont typeface="Times New Roman"/>
              <a:buChar char="•"/>
              <a:defRPr sz="2000" b="0" i="0" u="none">
                <a:solidFill>
                  <a:schemeClr val="dk1"/>
                </a:solidFill>
                <a:latin typeface="Arial"/>
                <a:ea typeface="Arial"/>
                <a:cs typeface="Arial"/>
                <a:sym typeface="Arial"/>
              </a:defRPr>
            </a:lvl9pPr>
          </a:lstStyle>
          <a:p>
            <a:endParaRPr/>
          </a:p>
        </p:txBody>
      </p:sp>
      <p:sp>
        <p:nvSpPr>
          <p:cNvPr id="92" name="Shape 92"/>
          <p:cNvSpPr txBox="1">
            <a:spLocks noGrp="1"/>
          </p:cNvSpPr>
          <p:nvPr>
            <p:ph type="dt" idx="10"/>
          </p:nvPr>
        </p:nvSpPr>
        <p:spPr>
          <a:xfrm>
            <a:off x="1447800" y="4743450"/>
            <a:ext cx="1143000" cy="228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3" name="Shape 93"/>
          <p:cNvSpPr txBox="1">
            <a:spLocks noGrp="1"/>
          </p:cNvSpPr>
          <p:nvPr>
            <p:ph type="ftr" idx="11"/>
          </p:nvPr>
        </p:nvSpPr>
        <p:spPr>
          <a:xfrm>
            <a:off x="2971800" y="4743450"/>
            <a:ext cx="4267200" cy="228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4" name="Shape 94"/>
          <p:cNvSpPr txBox="1">
            <a:spLocks noGrp="1"/>
          </p:cNvSpPr>
          <p:nvPr>
            <p:ph type="sldNum" idx="12"/>
          </p:nvPr>
        </p:nvSpPr>
        <p:spPr>
          <a:xfrm>
            <a:off x="7696200" y="4743450"/>
            <a:ext cx="466800"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fld id="{00000000-1234-1234-1234-123412341234}" type="slidenum">
              <a:rPr lang="en" sz="1400" b="0" i="0" u="none" strike="noStrike" cap="none">
                <a:solidFill>
                  <a:schemeClr val="dk2"/>
                </a:solidFill>
                <a:latin typeface="Arial"/>
                <a:ea typeface="Arial"/>
                <a:cs typeface="Arial"/>
                <a:sym typeface="Arial"/>
              </a:rPr>
              <a:t>‹#›</a:t>
            </a:fld>
            <a:endParaRPr lang="en" sz="14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ColTx">
  <p:cSld name="Title, text on left, text on right">
    <p:spTree>
      <p:nvGrpSpPr>
        <p:cNvPr id="1" name="Shape 95"/>
        <p:cNvGrpSpPr/>
        <p:nvPr/>
      </p:nvGrpSpPr>
      <p:grpSpPr>
        <a:xfrm>
          <a:off x="0" y="0"/>
          <a:ext cx="0" cy="0"/>
          <a:chOff x="0" y="0"/>
          <a:chExt cx="0" cy="0"/>
        </a:xfrm>
      </p:grpSpPr>
      <p:sp>
        <p:nvSpPr>
          <p:cNvPr id="96" name="Shape 96"/>
          <p:cNvSpPr txBox="1">
            <a:spLocks noGrp="1"/>
          </p:cNvSpPr>
          <p:nvPr>
            <p:ph type="dt" idx="10"/>
          </p:nvPr>
        </p:nvSpPr>
        <p:spPr>
          <a:xfrm>
            <a:off x="1447800" y="4743450"/>
            <a:ext cx="1143000" cy="228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7" name="Shape 97"/>
          <p:cNvSpPr txBox="1">
            <a:spLocks noGrp="1"/>
          </p:cNvSpPr>
          <p:nvPr>
            <p:ph type="ftr" idx="11"/>
          </p:nvPr>
        </p:nvSpPr>
        <p:spPr>
          <a:xfrm>
            <a:off x="2971800" y="4743450"/>
            <a:ext cx="4267200" cy="228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98" name="Shape 98"/>
          <p:cNvSpPr txBox="1">
            <a:spLocks noGrp="1"/>
          </p:cNvSpPr>
          <p:nvPr>
            <p:ph type="sldNum" idx="12"/>
          </p:nvPr>
        </p:nvSpPr>
        <p:spPr>
          <a:xfrm>
            <a:off x="7696200" y="4743450"/>
            <a:ext cx="466800"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fld id="{00000000-1234-1234-1234-123412341234}" type="slidenum">
              <a:rPr lang="en" sz="1400" b="0" i="0" u="none" strike="noStrike" cap="none">
                <a:solidFill>
                  <a:schemeClr val="dk2"/>
                </a:solidFill>
                <a:latin typeface="Arial"/>
                <a:ea typeface="Arial"/>
                <a:cs typeface="Arial"/>
                <a:sym typeface="Arial"/>
              </a:rPr>
              <a:t>‹#›</a:t>
            </a:fld>
            <a:endParaRPr lang="en" sz="14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9"/>
        <p:cNvGrpSpPr/>
        <p:nvPr/>
      </p:nvGrpSpPr>
      <p:grpSpPr>
        <a:xfrm>
          <a:off x="0" y="0"/>
          <a:ext cx="0" cy="0"/>
          <a:chOff x="0" y="0"/>
          <a:chExt cx="0" cy="0"/>
        </a:xfrm>
      </p:grpSpPr>
      <p:sp>
        <p:nvSpPr>
          <p:cNvPr id="100" name="Shape 100"/>
          <p:cNvSpPr txBox="1">
            <a:spLocks noGrp="1"/>
          </p:cNvSpPr>
          <p:nvPr>
            <p:ph type="dt" idx="10"/>
          </p:nvPr>
        </p:nvSpPr>
        <p:spPr>
          <a:xfrm>
            <a:off x="1447800" y="4743450"/>
            <a:ext cx="1143000" cy="228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1" name="Shape 101"/>
          <p:cNvSpPr txBox="1">
            <a:spLocks noGrp="1"/>
          </p:cNvSpPr>
          <p:nvPr>
            <p:ph type="ftr" idx="11"/>
          </p:nvPr>
        </p:nvSpPr>
        <p:spPr>
          <a:xfrm>
            <a:off x="2971800" y="4743450"/>
            <a:ext cx="4267200" cy="228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2" name="Shape 102"/>
          <p:cNvSpPr txBox="1">
            <a:spLocks noGrp="1"/>
          </p:cNvSpPr>
          <p:nvPr>
            <p:ph type="sldNum" idx="12"/>
          </p:nvPr>
        </p:nvSpPr>
        <p:spPr>
          <a:xfrm>
            <a:off x="7696200" y="4743450"/>
            <a:ext cx="466800"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fld id="{00000000-1234-1234-1234-123412341234}" type="slidenum">
              <a:rPr lang="en" sz="1400" b="0" i="0" u="none" strike="noStrike" cap="none">
                <a:solidFill>
                  <a:schemeClr val="dk2"/>
                </a:solidFill>
                <a:latin typeface="Arial"/>
                <a:ea typeface="Arial"/>
                <a:cs typeface="Arial"/>
                <a:sym typeface="Arial"/>
              </a:rPr>
              <a:t>‹#›</a:t>
            </a:fld>
            <a:endParaRPr lang="en" sz="14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OverTx">
  <p:cSld name="Title, two objects on top, text on bottom">
    <p:spTree>
      <p:nvGrpSpPr>
        <p:cNvPr id="1" name="Shape 103"/>
        <p:cNvGrpSpPr/>
        <p:nvPr/>
      </p:nvGrpSpPr>
      <p:grpSpPr>
        <a:xfrm>
          <a:off x="0" y="0"/>
          <a:ext cx="0" cy="0"/>
          <a:chOff x="0" y="0"/>
          <a:chExt cx="0" cy="0"/>
        </a:xfrm>
      </p:grpSpPr>
      <p:sp>
        <p:nvSpPr>
          <p:cNvPr id="104" name="Shape 104"/>
          <p:cNvSpPr txBox="1">
            <a:spLocks noGrp="1"/>
          </p:cNvSpPr>
          <p:nvPr>
            <p:ph type="dt" idx="10"/>
          </p:nvPr>
        </p:nvSpPr>
        <p:spPr>
          <a:xfrm>
            <a:off x="1447800" y="4743450"/>
            <a:ext cx="1143000" cy="228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5" name="Shape 105"/>
          <p:cNvSpPr txBox="1">
            <a:spLocks noGrp="1"/>
          </p:cNvSpPr>
          <p:nvPr>
            <p:ph type="ftr" idx="11"/>
          </p:nvPr>
        </p:nvSpPr>
        <p:spPr>
          <a:xfrm>
            <a:off x="2971800" y="4743450"/>
            <a:ext cx="4267200" cy="228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06" name="Shape 106"/>
          <p:cNvSpPr txBox="1">
            <a:spLocks noGrp="1"/>
          </p:cNvSpPr>
          <p:nvPr>
            <p:ph type="sldNum" idx="12"/>
          </p:nvPr>
        </p:nvSpPr>
        <p:spPr>
          <a:xfrm>
            <a:off x="7696200" y="4743450"/>
            <a:ext cx="466800"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SzPct val="25000"/>
              <a:buNone/>
            </a:pPr>
            <a:fld id="{00000000-1234-1234-1234-123412341234}" type="slidenum">
              <a:rPr lang="en" sz="1400" b="0" i="0" u="none" strike="noStrike" cap="none">
                <a:solidFill>
                  <a:schemeClr val="dk2"/>
                </a:solidFill>
                <a:latin typeface="Arial"/>
                <a:ea typeface="Arial"/>
                <a:cs typeface="Arial"/>
                <a:sym typeface="Arial"/>
              </a:rPr>
              <a:t>‹#›</a:t>
            </a:fld>
            <a:endParaRPr lang="en" sz="14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0"/>
        <p:cNvGrpSpPr/>
        <p:nvPr/>
      </p:nvGrpSpPr>
      <p:grpSpPr>
        <a:xfrm>
          <a:off x="0" y="0"/>
          <a:ext cx="0" cy="0"/>
          <a:chOff x="0" y="0"/>
          <a:chExt cx="0" cy="0"/>
        </a:xfrm>
      </p:grpSpPr>
      <p:sp>
        <p:nvSpPr>
          <p:cNvPr id="51" name="Shape 51"/>
          <p:cNvSpPr/>
          <p:nvPr/>
        </p:nvSpPr>
        <p:spPr>
          <a:xfrm>
            <a:off x="752475" y="628650"/>
            <a:ext cx="7772400" cy="342900"/>
          </a:xfrm>
          <a:prstGeom prst="rect">
            <a:avLst/>
          </a:prstGeom>
          <a:gradFill>
            <a:gsLst>
              <a:gs pos="0">
                <a:srgbClr val="FFFFFF"/>
              </a:gs>
              <a:gs pos="100000">
                <a:schemeClr val="lt2"/>
              </a:gs>
            </a:gsLst>
            <a:lin ang="5400012"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52" name="Shape 52"/>
          <p:cNvSpPr/>
          <p:nvPr/>
        </p:nvSpPr>
        <p:spPr>
          <a:xfrm rot="10800000">
            <a:off x="752475" y="4570809"/>
            <a:ext cx="7772400" cy="342900"/>
          </a:xfrm>
          <a:prstGeom prst="rect">
            <a:avLst/>
          </a:prstGeom>
          <a:gradFill>
            <a:gsLst>
              <a:gs pos="0">
                <a:schemeClr val="lt2"/>
              </a:gs>
              <a:gs pos="100000">
                <a:srgbClr val="FFFFFF"/>
              </a:gs>
            </a:gsLst>
            <a:lin ang="5400012"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grpSp>
        <p:nvGrpSpPr>
          <p:cNvPr id="53" name="Shape 53"/>
          <p:cNvGrpSpPr/>
          <p:nvPr/>
        </p:nvGrpSpPr>
        <p:grpSpPr>
          <a:xfrm>
            <a:off x="285750" y="621506"/>
            <a:ext cx="8705850" cy="4293393"/>
            <a:chOff x="285750" y="828675"/>
            <a:chExt cx="8705850" cy="5724525"/>
          </a:xfrm>
        </p:grpSpPr>
        <p:sp>
          <p:nvSpPr>
            <p:cNvPr id="54" name="Shape 54"/>
            <p:cNvSpPr/>
            <p:nvPr/>
          </p:nvSpPr>
          <p:spPr>
            <a:xfrm rot="10800000">
              <a:off x="295275" y="5638800"/>
              <a:ext cx="914400" cy="914400"/>
            </a:xfrm>
            <a:prstGeom prst="ellipse">
              <a:avLst/>
            </a:prstGeom>
            <a:gradFill>
              <a:gsLst>
                <a:gs pos="0">
                  <a:srgbClr val="FFFFFF"/>
                </a:gs>
                <a:gs pos="100000">
                  <a:schemeClr val="lt2"/>
                </a:gs>
              </a:gsLst>
              <a:path path="circle">
                <a:fillToRect l="50000" t="50000" r="50000" b="50000"/>
              </a:path>
              <a:tileRect/>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55" name="Shape 55"/>
            <p:cNvSpPr/>
            <p:nvPr/>
          </p:nvSpPr>
          <p:spPr>
            <a:xfrm rot="10800000">
              <a:off x="8077200" y="828675"/>
              <a:ext cx="914400" cy="914400"/>
            </a:xfrm>
            <a:prstGeom prst="ellipse">
              <a:avLst/>
            </a:prstGeom>
            <a:gradFill>
              <a:gsLst>
                <a:gs pos="0">
                  <a:srgbClr val="FFFFFF"/>
                </a:gs>
                <a:gs pos="100000">
                  <a:schemeClr val="lt2"/>
                </a:gs>
              </a:gsLst>
              <a:path path="circle">
                <a:fillToRect l="50000" t="50000" r="50000" b="50000"/>
              </a:path>
              <a:tileRect/>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56" name="Shape 56"/>
            <p:cNvSpPr/>
            <p:nvPr/>
          </p:nvSpPr>
          <p:spPr>
            <a:xfrm>
              <a:off x="285750" y="828675"/>
              <a:ext cx="914400" cy="914400"/>
            </a:xfrm>
            <a:prstGeom prst="ellipse">
              <a:avLst/>
            </a:prstGeom>
            <a:gradFill>
              <a:gsLst>
                <a:gs pos="0">
                  <a:schemeClr val="lt2"/>
                </a:gs>
                <a:gs pos="100000">
                  <a:srgbClr val="FFFFFF"/>
                </a:gs>
              </a:gsLst>
              <a:path path="circle">
                <a:fillToRect l="50000" t="50000" r="50000" b="50000"/>
              </a:path>
              <a:tileRect/>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57" name="Shape 57"/>
            <p:cNvSpPr/>
            <p:nvPr/>
          </p:nvSpPr>
          <p:spPr>
            <a:xfrm>
              <a:off x="295275" y="1295400"/>
              <a:ext cx="457200" cy="4800600"/>
            </a:xfrm>
            <a:prstGeom prst="rect">
              <a:avLst/>
            </a:prstGeom>
            <a:gradFill>
              <a:gsLst>
                <a:gs pos="0">
                  <a:schemeClr val="lt2"/>
                </a:gs>
                <a:gs pos="100000">
                  <a:srgbClr val="FFFFFF"/>
                </a:gs>
              </a:gsLst>
              <a:lin ang="10800025"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58" name="Shape 58"/>
            <p:cNvSpPr/>
            <p:nvPr/>
          </p:nvSpPr>
          <p:spPr>
            <a:xfrm rot="10800000">
              <a:off x="8067675" y="5637212"/>
              <a:ext cx="914400" cy="914400"/>
            </a:xfrm>
            <a:prstGeom prst="ellipse">
              <a:avLst/>
            </a:prstGeom>
            <a:gradFill>
              <a:gsLst>
                <a:gs pos="0">
                  <a:srgbClr val="FFFFFF"/>
                </a:gs>
                <a:gs pos="100000">
                  <a:schemeClr val="lt2"/>
                </a:gs>
              </a:gsLst>
              <a:path path="circle">
                <a:fillToRect l="50000" t="50000" r="50000" b="50000"/>
              </a:path>
              <a:tileRect/>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59" name="Shape 59"/>
            <p:cNvSpPr/>
            <p:nvPr/>
          </p:nvSpPr>
          <p:spPr>
            <a:xfrm rot="10800000">
              <a:off x="8524875" y="1295312"/>
              <a:ext cx="457200" cy="4799100"/>
            </a:xfrm>
            <a:prstGeom prst="rect">
              <a:avLst/>
            </a:prstGeom>
            <a:gradFill>
              <a:gsLst>
                <a:gs pos="0">
                  <a:srgbClr val="FFFFFF"/>
                </a:gs>
                <a:gs pos="100000">
                  <a:schemeClr val="lt2"/>
                </a:gs>
              </a:gsLst>
              <a:lin ang="10800025"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grpSp>
      <p:sp>
        <p:nvSpPr>
          <p:cNvPr id="60" name="Shape 60"/>
          <p:cNvSpPr/>
          <p:nvPr/>
        </p:nvSpPr>
        <p:spPr>
          <a:xfrm>
            <a:off x="904875" y="114300"/>
            <a:ext cx="7391400" cy="914400"/>
          </a:xfrm>
          <a:prstGeom prst="roundRect">
            <a:avLst>
              <a:gd name="adj" fmla="val 16667"/>
            </a:avLst>
          </a:prstGeom>
          <a:solidFill>
            <a:schemeClr val="accent1"/>
          </a:solidFill>
          <a:ln w="76200" cap="flat" cmpd="sng">
            <a:solidFill>
              <a:schemeClr val="accent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61" name="Shape 61"/>
          <p:cNvSpPr/>
          <p:nvPr/>
        </p:nvSpPr>
        <p:spPr>
          <a:xfrm>
            <a:off x="904875" y="4457700"/>
            <a:ext cx="7391400" cy="571500"/>
          </a:xfrm>
          <a:prstGeom prst="roundRect">
            <a:avLst>
              <a:gd name="adj" fmla="val 16667"/>
            </a:avLst>
          </a:prstGeom>
          <a:solidFill>
            <a:schemeClr val="accent1"/>
          </a:solidFill>
          <a:ln w="76200" cap="flat" cmpd="sng">
            <a:solidFill>
              <a:schemeClr val="accent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62" name="Shape 62"/>
          <p:cNvSpPr/>
          <p:nvPr/>
        </p:nvSpPr>
        <p:spPr>
          <a:xfrm>
            <a:off x="866775" y="4629150"/>
            <a:ext cx="7473900" cy="228600"/>
          </a:xfrm>
          <a:prstGeom prst="rect">
            <a:avLst/>
          </a:prstGeom>
          <a:gradFill>
            <a:gsLst>
              <a:gs pos="0">
                <a:srgbClr val="B37B10"/>
              </a:gs>
              <a:gs pos="100000">
                <a:schemeClr val="accent1"/>
              </a:gs>
            </a:gsLst>
            <a:lin ang="5400012"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63" name="Shape 63"/>
          <p:cNvSpPr/>
          <p:nvPr/>
        </p:nvSpPr>
        <p:spPr>
          <a:xfrm>
            <a:off x="676275" y="914400"/>
            <a:ext cx="7924800" cy="3714900"/>
          </a:xfrm>
          <a:prstGeom prst="roundRect">
            <a:avLst>
              <a:gd name="adj" fmla="val 879"/>
            </a:avLst>
          </a:prstGeom>
          <a:solidFill>
            <a:srgbClr val="EEEEEE"/>
          </a:solidFill>
          <a:ln w="76200" cap="flat" cmpd="sng">
            <a:solidFill>
              <a:schemeClr val="accent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64" name="Shape 64"/>
          <p:cNvSpPr txBox="1">
            <a:spLocks noGrp="1"/>
          </p:cNvSpPr>
          <p:nvPr>
            <p:ph type="body" idx="1"/>
          </p:nvPr>
        </p:nvSpPr>
        <p:spPr>
          <a:xfrm>
            <a:off x="981075" y="1143000"/>
            <a:ext cx="7315200" cy="3257400"/>
          </a:xfrm>
          <a:prstGeom prst="rect">
            <a:avLst/>
          </a:prstGeom>
          <a:noFill/>
          <a:ln>
            <a:noFill/>
          </a:ln>
        </p:spPr>
        <p:txBody>
          <a:bodyPr lIns="91425" tIns="91425" rIns="91425" bIns="91425" anchor="t" anchorCtr="0"/>
          <a:lstStyle>
            <a:lvl1pPr marL="342900" marR="0" lvl="0" indent="-139700" algn="l" rtl="0">
              <a:lnSpc>
                <a:spcPct val="100000"/>
              </a:lnSpc>
              <a:spcBef>
                <a:spcPts val="640"/>
              </a:spcBef>
              <a:spcAft>
                <a:spcPts val="0"/>
              </a:spcAft>
              <a:buClr>
                <a:schemeClr val="hlink"/>
              </a:buClr>
              <a:buFont typeface="Times New Roman"/>
              <a:buChar char="•"/>
              <a:defRPr sz="3200" b="0" i="0" u="none" strike="noStrike" cap="none">
                <a:solidFill>
                  <a:schemeClr val="dk1"/>
                </a:solidFill>
                <a:latin typeface="Arial"/>
                <a:ea typeface="Arial"/>
                <a:cs typeface="Arial"/>
                <a:sym typeface="Arial"/>
              </a:defRPr>
            </a:lvl1pPr>
            <a:lvl2pPr marL="742950" marR="0" lvl="1" indent="-107950" algn="l" rtl="0">
              <a:lnSpc>
                <a:spcPct val="100000"/>
              </a:lnSpc>
              <a:spcBef>
                <a:spcPts val="560"/>
              </a:spcBef>
              <a:spcAft>
                <a:spcPts val="0"/>
              </a:spcAft>
              <a:buClr>
                <a:schemeClr val="folHlink"/>
              </a:buClr>
              <a:buFont typeface="Times New Roman"/>
              <a:buChar char="•"/>
              <a:defRPr sz="2800" b="0" i="0" u="none" strike="noStrike" cap="none">
                <a:solidFill>
                  <a:schemeClr val="dk1"/>
                </a:solidFill>
                <a:latin typeface="Arial"/>
                <a:ea typeface="Arial"/>
                <a:cs typeface="Arial"/>
                <a:sym typeface="Arial"/>
              </a:defRPr>
            </a:lvl2pPr>
            <a:lvl3pPr marL="1143000" marR="0" lvl="2" indent="-76200" algn="l" rtl="0">
              <a:lnSpc>
                <a:spcPct val="100000"/>
              </a:lnSpc>
              <a:spcBef>
                <a:spcPts val="480"/>
              </a:spcBef>
              <a:spcAft>
                <a:spcPts val="0"/>
              </a:spcAft>
              <a:buClr>
                <a:schemeClr val="hlink"/>
              </a:buClr>
              <a:buFont typeface="Times New Roman"/>
              <a:buChar char="•"/>
              <a:defRPr sz="2400" b="0" i="0" u="none" strike="noStrike" cap="none">
                <a:solidFill>
                  <a:schemeClr val="dk1"/>
                </a:solidFill>
                <a:latin typeface="Arial"/>
                <a:ea typeface="Arial"/>
                <a:cs typeface="Arial"/>
                <a:sym typeface="Arial"/>
              </a:defRPr>
            </a:lvl3pPr>
            <a:lvl4pPr marL="1600200" marR="0" lvl="3" indent="-101600" algn="l" rtl="0">
              <a:lnSpc>
                <a:spcPct val="100000"/>
              </a:lnSpc>
              <a:spcBef>
                <a:spcPts val="400"/>
              </a:spcBef>
              <a:spcAft>
                <a:spcPts val="0"/>
              </a:spcAft>
              <a:buClr>
                <a:schemeClr val="folHlink"/>
              </a:buClr>
              <a:buFont typeface="Times New Roman"/>
              <a:buChar char="•"/>
              <a:defRPr sz="2000" b="0" i="0" u="none" strike="noStrike" cap="none">
                <a:solidFill>
                  <a:schemeClr val="dk1"/>
                </a:solidFill>
                <a:latin typeface="Arial"/>
                <a:ea typeface="Arial"/>
                <a:cs typeface="Arial"/>
                <a:sym typeface="Arial"/>
              </a:defRPr>
            </a:lvl4pPr>
            <a:lvl5pPr marL="2057400" marR="0" lvl="4" indent="-101600" algn="l" rtl="0">
              <a:lnSpc>
                <a:spcPct val="100000"/>
              </a:lnSpc>
              <a:spcBef>
                <a:spcPts val="400"/>
              </a:spcBef>
              <a:spcAft>
                <a:spcPts val="0"/>
              </a:spcAft>
              <a:buClr>
                <a:schemeClr val="hlink"/>
              </a:buClr>
              <a:buFont typeface="Times New Roman"/>
              <a:buChar char="•"/>
              <a:defRPr sz="2000" b="0" i="0" u="none" strike="noStrike" cap="none">
                <a:solidFill>
                  <a:schemeClr val="dk1"/>
                </a:solidFill>
                <a:latin typeface="Arial"/>
                <a:ea typeface="Arial"/>
                <a:cs typeface="Arial"/>
                <a:sym typeface="Arial"/>
              </a:defRPr>
            </a:lvl5pPr>
            <a:lvl6pPr marL="2514600" marR="0" lvl="5" indent="-101600" algn="l" rtl="0">
              <a:lnSpc>
                <a:spcPct val="100000"/>
              </a:lnSpc>
              <a:spcBef>
                <a:spcPts val="400"/>
              </a:spcBef>
              <a:spcAft>
                <a:spcPts val="0"/>
              </a:spcAft>
              <a:buClr>
                <a:schemeClr val="hlink"/>
              </a:buClr>
              <a:buFont typeface="Times New Roman"/>
              <a:buChar char="•"/>
              <a:defRPr sz="2000" b="0" i="0" u="none" strike="noStrike" cap="none">
                <a:solidFill>
                  <a:schemeClr val="dk1"/>
                </a:solidFill>
                <a:latin typeface="Arial"/>
                <a:ea typeface="Arial"/>
                <a:cs typeface="Arial"/>
                <a:sym typeface="Arial"/>
              </a:defRPr>
            </a:lvl6pPr>
            <a:lvl7pPr marL="3429000" marR="0" lvl="6" indent="-101600" algn="l" rtl="0">
              <a:lnSpc>
                <a:spcPct val="100000"/>
              </a:lnSpc>
              <a:spcBef>
                <a:spcPts val="400"/>
              </a:spcBef>
              <a:spcAft>
                <a:spcPts val="0"/>
              </a:spcAft>
              <a:buClr>
                <a:schemeClr val="hlink"/>
              </a:buClr>
              <a:buFont typeface="Times New Roman"/>
              <a:buChar char="•"/>
              <a:defRPr sz="2000" b="0" i="0" u="none" strike="noStrike" cap="none">
                <a:solidFill>
                  <a:schemeClr val="dk1"/>
                </a:solidFill>
                <a:latin typeface="Arial"/>
                <a:ea typeface="Arial"/>
                <a:cs typeface="Arial"/>
                <a:sym typeface="Arial"/>
              </a:defRPr>
            </a:lvl7pPr>
            <a:lvl8pPr marL="4800600" marR="0" lvl="7" indent="-101600" algn="l" rtl="0">
              <a:lnSpc>
                <a:spcPct val="100000"/>
              </a:lnSpc>
              <a:spcBef>
                <a:spcPts val="400"/>
              </a:spcBef>
              <a:spcAft>
                <a:spcPts val="0"/>
              </a:spcAft>
              <a:buClr>
                <a:schemeClr val="hlink"/>
              </a:buClr>
              <a:buFont typeface="Times New Roman"/>
              <a:buChar char="•"/>
              <a:defRPr sz="2000" b="0" i="0" u="none" strike="noStrike" cap="none">
                <a:solidFill>
                  <a:schemeClr val="dk1"/>
                </a:solidFill>
                <a:latin typeface="Arial"/>
                <a:ea typeface="Arial"/>
                <a:cs typeface="Arial"/>
                <a:sym typeface="Arial"/>
              </a:defRPr>
            </a:lvl8pPr>
            <a:lvl9pPr marL="6629400" marR="0" lvl="8" indent="-101600" algn="l" rtl="0">
              <a:lnSpc>
                <a:spcPct val="100000"/>
              </a:lnSpc>
              <a:spcBef>
                <a:spcPts val="400"/>
              </a:spcBef>
              <a:spcAft>
                <a:spcPts val="0"/>
              </a:spcAft>
              <a:buClr>
                <a:schemeClr val="hlink"/>
              </a:buClr>
              <a:buFont typeface="Times New Roman"/>
              <a:buChar char="•"/>
              <a:defRPr sz="20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1447800" y="4743450"/>
            <a:ext cx="1143000" cy="228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66" name="Shape 66"/>
          <p:cNvSpPr txBox="1">
            <a:spLocks noGrp="1"/>
          </p:cNvSpPr>
          <p:nvPr>
            <p:ph type="ftr" idx="11"/>
          </p:nvPr>
        </p:nvSpPr>
        <p:spPr>
          <a:xfrm>
            <a:off x="2971800" y="4743450"/>
            <a:ext cx="4267200" cy="228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defRPr sz="14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67" name="Shape 67"/>
          <p:cNvSpPr txBox="1">
            <a:spLocks noGrp="1"/>
          </p:cNvSpPr>
          <p:nvPr>
            <p:ph type="sldNum" idx="12"/>
          </p:nvPr>
        </p:nvSpPr>
        <p:spPr>
          <a:xfrm>
            <a:off x="7696200" y="4743450"/>
            <a:ext cx="466800" cy="2286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400" b="0" i="0" u="none" strike="noStrike" cap="none">
                <a:solidFill>
                  <a:schemeClr val="dk2"/>
                </a:solidFill>
                <a:latin typeface="Arial"/>
                <a:ea typeface="Arial"/>
                <a:cs typeface="Arial"/>
                <a:sym typeface="Arial"/>
              </a:rPr>
              <a:t>‹#›</a:t>
            </a:fld>
            <a:endParaRPr lang="en" sz="1400" b="0" i="0" u="none" strike="noStrike" cap="none">
              <a:solidFill>
                <a:schemeClr val="dk2"/>
              </a:solidFill>
              <a:latin typeface="Arial"/>
              <a:ea typeface="Arial"/>
              <a:cs typeface="Arial"/>
              <a:sym typeface="Arial"/>
            </a:endParaRPr>
          </a:p>
        </p:txBody>
      </p:sp>
      <p:sp>
        <p:nvSpPr>
          <p:cNvPr id="68" name="Shape 68"/>
          <p:cNvSpPr/>
          <p:nvPr/>
        </p:nvSpPr>
        <p:spPr>
          <a:xfrm>
            <a:off x="871537" y="690562"/>
            <a:ext cx="7469100" cy="200100"/>
          </a:xfrm>
          <a:prstGeom prst="rect">
            <a:avLst/>
          </a:prstGeom>
          <a:gradFill>
            <a:gsLst>
              <a:gs pos="0">
                <a:schemeClr val="accent1"/>
              </a:gs>
              <a:gs pos="100000">
                <a:srgbClr val="C18412"/>
              </a:gs>
            </a:gsLst>
            <a:lin ang="5400012" scaled="0"/>
          </a:gra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69" name="Shape 69"/>
          <p:cNvSpPr txBox="1">
            <a:spLocks noGrp="1"/>
          </p:cNvSpPr>
          <p:nvPr>
            <p:ph type="title"/>
          </p:nvPr>
        </p:nvSpPr>
        <p:spPr>
          <a:xfrm>
            <a:off x="981075" y="171450"/>
            <a:ext cx="7239000" cy="6285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1pPr>
            <a:lvl2pPr marL="0" marR="0" lvl="1"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2pPr>
            <a:lvl3pPr marL="0" marR="0" lvl="2"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3pPr>
            <a:lvl4pPr marL="0" marR="0" lvl="3"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4pPr>
            <a:lvl5pPr marL="0" marR="0" lvl="4"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5pPr>
            <a:lvl6pPr marL="0" marR="0" lvl="5"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6pPr>
            <a:lvl7pPr marL="0" marR="0" lvl="6"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7pPr>
            <a:lvl8pPr marL="0" marR="0" lvl="7"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8pPr>
            <a:lvl9pPr marL="0" marR="0" lvl="8" indent="0" algn="ctr" rtl="0">
              <a:lnSpc>
                <a:spcPct val="100000"/>
              </a:lnSpc>
              <a:spcBef>
                <a:spcPts val="0"/>
              </a:spcBef>
              <a:spcAft>
                <a:spcPts val="0"/>
              </a:spcAft>
              <a:defRPr sz="4400" b="1" i="0" u="none" strike="noStrike" cap="none">
                <a:solidFill>
                  <a:schemeClr val="dk2"/>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6.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academicintegrity.org/cai_research.asp"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www.cnn.com/2001/fyi/teachers.ednews/11/26/uva.ap/"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http://www.foxnews.com/story/0,2933,71425,00.html" TargetMode="External"/><Relationship Id="rId4" Type="http://schemas.openxmlformats.org/officeDocument/2006/relationships/hyperlink" Target="http://www.channelonenews.com/articles/2002/11/27/ap_cheatin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pbs.org/newshour/newshour_index.html"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ctrTitle"/>
          </p:nvPr>
        </p:nvSpPr>
        <p:spPr>
          <a:xfrm>
            <a:off x="762000" y="2057400"/>
            <a:ext cx="7772400" cy="8574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Helvetica Neue"/>
              <a:buNone/>
            </a:pPr>
            <a:r>
              <a:rPr lang="en" sz="4400" b="1" i="0" u="none" strike="noStrike" cap="none">
                <a:solidFill>
                  <a:schemeClr val="dk1"/>
                </a:solidFill>
                <a:latin typeface="Helvetica Neue"/>
                <a:ea typeface="Helvetica Neue"/>
                <a:cs typeface="Helvetica Neue"/>
                <a:sym typeface="Helvetica Neue"/>
              </a:rPr>
              <a:t>What is plagiarism?</a:t>
            </a:r>
          </a:p>
        </p:txBody>
      </p:sp>
      <p:sp>
        <p:nvSpPr>
          <p:cNvPr id="112" name="Shape 112"/>
          <p:cNvSpPr txBox="1">
            <a:spLocks noGrp="1"/>
          </p:cNvSpPr>
          <p:nvPr>
            <p:ph type="subTitle" idx="1"/>
          </p:nvPr>
        </p:nvSpPr>
        <p:spPr>
          <a:xfrm>
            <a:off x="1371600" y="2914650"/>
            <a:ext cx="6400800" cy="6285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hlink"/>
              </a:buClr>
              <a:buSzPct val="25000"/>
              <a:buFont typeface="Times New Roman"/>
              <a:buNone/>
            </a:pPr>
            <a:r>
              <a:rPr lang="en" sz="3200" b="0" i="0" u="none" strike="noStrike" cap="none">
                <a:solidFill>
                  <a:schemeClr val="dk1"/>
                </a:solidFill>
                <a:latin typeface="Arial"/>
                <a:ea typeface="Arial"/>
                <a:cs typeface="Arial"/>
                <a:sym typeface="Arial"/>
              </a:rPr>
              <a:t>(And why you should care!)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Consequences (cont’d)</a:t>
            </a:r>
          </a:p>
        </p:txBody>
      </p:sp>
      <p:sp>
        <p:nvSpPr>
          <p:cNvPr id="179" name="Shape 179"/>
          <p:cNvSpPr txBox="1">
            <a:spLocks noGrp="1"/>
          </p:cNvSpPr>
          <p:nvPr>
            <p:ph type="body" idx="1"/>
          </p:nvPr>
        </p:nvSpPr>
        <p:spPr>
          <a:xfrm>
            <a:off x="981075"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25000"/>
              <a:buFont typeface="Times New Roman"/>
              <a:buNone/>
            </a:pPr>
            <a:r>
              <a:rPr lang="en" sz="3600" b="0" i="0" u="none" strike="noStrike" cap="none">
                <a:solidFill>
                  <a:schemeClr val="dk1"/>
                </a:solidFill>
                <a:latin typeface="Arial"/>
                <a:ea typeface="Arial"/>
                <a:cs typeface="Arial"/>
                <a:sym typeface="Arial"/>
              </a:rPr>
              <a:t>  Controversial New Jersey valedictorian denied her seat as a Harvard freshman when it discovered she plagiarized in a local newspaper.</a:t>
            </a:r>
          </a:p>
          <a:p>
            <a:pPr marL="342900" marR="0" lvl="0" indent="-342900" algn="l" rtl="0">
              <a:lnSpc>
                <a:spcPct val="90000"/>
              </a:lnSpc>
              <a:spcBef>
                <a:spcPts val="560"/>
              </a:spcBef>
              <a:spcAft>
                <a:spcPts val="0"/>
              </a:spcAft>
              <a:buClr>
                <a:schemeClr val="hlink"/>
              </a:buClr>
              <a:buSzPct val="100000"/>
              <a:buFont typeface="Times New Roman"/>
              <a:buNone/>
            </a:pPr>
            <a:endParaRPr sz="2800" b="0" i="0" u="none" strike="noStrike" cap="none">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hlink"/>
              </a:buClr>
              <a:buSzPct val="100000"/>
              <a:buFont typeface="Times New Roman"/>
              <a:buNone/>
            </a:pPr>
            <a:endParaRPr sz="28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3"/>
        <p:cNvGrpSpPr/>
        <p:nvPr/>
      </p:nvGrpSpPr>
      <p:grpSpPr>
        <a:xfrm>
          <a:off x="0" y="0"/>
          <a:ext cx="0" cy="0"/>
          <a:chOff x="0" y="0"/>
          <a:chExt cx="0" cy="0"/>
        </a:xfrm>
      </p:grpSpPr>
      <p:sp>
        <p:nvSpPr>
          <p:cNvPr id="184" name="Shape 184"/>
          <p:cNvSpPr txBox="1">
            <a:spLocks noGrp="1"/>
          </p:cNvSpPr>
          <p:nvPr>
            <p:ph type="title" idx="4294967295"/>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3600" b="1" i="0" u="none" strike="noStrike" cap="none">
                <a:solidFill>
                  <a:schemeClr val="dk2"/>
                </a:solidFill>
                <a:latin typeface="Helvetica Neue"/>
                <a:ea typeface="Helvetica Neue"/>
                <a:cs typeface="Helvetica Neue"/>
                <a:sym typeface="Helvetica Neue"/>
              </a:rPr>
              <a:t>Possible school consequences:</a:t>
            </a:r>
          </a:p>
        </p:txBody>
      </p:sp>
      <p:sp>
        <p:nvSpPr>
          <p:cNvPr id="185" name="Shape 185"/>
          <p:cNvSpPr txBox="1">
            <a:spLocks noGrp="1"/>
          </p:cNvSpPr>
          <p:nvPr>
            <p:ph type="body" idx="4294967295"/>
          </p:nvPr>
        </p:nvSpPr>
        <p:spPr>
          <a:xfrm>
            <a:off x="4724400" y="971550"/>
            <a:ext cx="3919500" cy="35979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“0” on the assignment</a:t>
            </a:r>
          </a:p>
          <a:p>
            <a:pPr marL="342900" marR="0" lvl="0" indent="-342900" algn="l" rtl="0">
              <a:lnSpc>
                <a:spcPct val="90000"/>
              </a:lnSpc>
              <a:spcBef>
                <a:spcPts val="48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Parent notification</a:t>
            </a:r>
          </a:p>
          <a:p>
            <a:pPr marL="342900" marR="0" lvl="0" indent="-342900" algn="l" rtl="0">
              <a:lnSpc>
                <a:spcPct val="90000"/>
              </a:lnSpc>
              <a:spcBef>
                <a:spcPts val="48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Referral to administrators</a:t>
            </a:r>
          </a:p>
          <a:p>
            <a:pPr marL="342900" marR="0" lvl="0" indent="-342900" algn="l" rtl="0">
              <a:lnSpc>
                <a:spcPct val="90000"/>
              </a:lnSpc>
              <a:spcBef>
                <a:spcPts val="48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Suspension or dismissal from school activities--sports and extracurricular</a:t>
            </a:r>
          </a:p>
          <a:p>
            <a:pPr marL="342900" marR="0" lvl="0" indent="-342900" algn="l" rtl="0">
              <a:lnSpc>
                <a:spcPct val="90000"/>
              </a:lnSpc>
              <a:spcBef>
                <a:spcPts val="48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Note on student record</a:t>
            </a:r>
          </a:p>
          <a:p>
            <a:pPr marL="342900" marR="0" lvl="0" indent="-342900" algn="l" rtl="0">
              <a:lnSpc>
                <a:spcPct val="90000"/>
              </a:lnSpc>
              <a:spcBef>
                <a:spcPts val="48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Loss of reputation among the school community</a:t>
            </a:r>
          </a:p>
        </p:txBody>
      </p:sp>
      <p:sp>
        <p:nvSpPr>
          <p:cNvPr id="186" name="Shape 186"/>
          <p:cNvSpPr/>
          <p:nvPr/>
        </p:nvSpPr>
        <p:spPr>
          <a:xfrm>
            <a:off x="1447800" y="1485900"/>
            <a:ext cx="2667008" cy="1314450"/>
          </a:xfrm>
          <a:prstGeom prst="rect">
            <a:avLst/>
          </a:prstGeom>
        </p:spPr>
        <p:txBody>
          <a:bodyPr>
            <a:prstTxWarp prst="textPlain">
              <a:avLst/>
            </a:prstTxWarp>
          </a:bodyPr>
          <a:lstStyle/>
          <a:p>
            <a:pPr lvl="0" algn="l"/>
            <a:r>
              <a:rPr b="0" i="0">
                <a:ln>
                  <a:noFill/>
                </a:ln>
                <a:gradFill>
                  <a:gsLst>
                    <a:gs pos="0">
                      <a:srgbClr val="FF9933"/>
                    </a:gs>
                    <a:gs pos="100000">
                      <a:srgbClr val="FFFF00"/>
                    </a:gs>
                  </a:gsLst>
                  <a:path path="circle">
                    <a:fillToRect l="50000" t="50000" r="50000" b="50000"/>
                  </a:path>
                  <a:tileRect/>
                </a:gradFill>
                <a:latin typeface="Arial"/>
              </a:rPr>
              <a:t>Is it worth the risk?</a:t>
            </a:r>
          </a:p>
        </p:txBody>
      </p:sp>
      <p:pic>
        <p:nvPicPr>
          <p:cNvPr id="187" name="Shape 187"/>
          <p:cNvPicPr preferRelativeResize="0"/>
          <p:nvPr/>
        </p:nvPicPr>
        <p:blipFill rotWithShape="1">
          <a:blip r:embed="rId3">
            <a:alphaModFix/>
          </a:blip>
          <a:srcRect/>
          <a:stretch/>
        </p:blipFill>
        <p:spPr>
          <a:xfrm>
            <a:off x="1905000" y="3028950"/>
            <a:ext cx="1770000" cy="11382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Is this important?</a:t>
            </a:r>
          </a:p>
        </p:txBody>
      </p:sp>
      <p:sp>
        <p:nvSpPr>
          <p:cNvPr id="193" name="Shape 193"/>
          <p:cNvSpPr txBox="1">
            <a:spLocks noGrp="1"/>
          </p:cNvSpPr>
          <p:nvPr>
            <p:ph type="body" idx="1"/>
          </p:nvPr>
        </p:nvSpPr>
        <p:spPr>
          <a:xfrm>
            <a:off x="981075"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What if:</a:t>
            </a:r>
          </a:p>
          <a:p>
            <a:pPr marL="742950" marR="0" lvl="1" indent="-285750" algn="l" rtl="0">
              <a:lnSpc>
                <a:spcPct val="90000"/>
              </a:lnSpc>
              <a:spcBef>
                <a:spcPts val="480"/>
              </a:spcBef>
              <a:spcAft>
                <a:spcPts val="0"/>
              </a:spcAft>
              <a:buClr>
                <a:schemeClr val="folHlink"/>
              </a:buClr>
              <a:buSzPct val="100000"/>
              <a:buFont typeface="Times New Roman"/>
              <a:buChar char="•"/>
            </a:pPr>
            <a:r>
              <a:rPr lang="en" sz="2400" b="0" i="0" u="none" strike="noStrike" cap="none">
                <a:solidFill>
                  <a:schemeClr val="dk1"/>
                </a:solidFill>
                <a:latin typeface="Arial"/>
                <a:ea typeface="Arial"/>
                <a:cs typeface="Arial"/>
                <a:sym typeface="Arial"/>
              </a:rPr>
              <a:t>Your architect cheated his way through math class.  Will your new home be safe?</a:t>
            </a:r>
          </a:p>
          <a:p>
            <a:pPr marL="742950" marR="0" lvl="1" indent="-285750" algn="l" rtl="0">
              <a:lnSpc>
                <a:spcPct val="90000"/>
              </a:lnSpc>
              <a:spcBef>
                <a:spcPts val="480"/>
              </a:spcBef>
              <a:spcAft>
                <a:spcPts val="0"/>
              </a:spcAft>
              <a:buClr>
                <a:schemeClr val="folHlink"/>
              </a:buClr>
              <a:buSzPct val="100000"/>
              <a:buFont typeface="Times New Roman"/>
              <a:buChar char="•"/>
            </a:pPr>
            <a:r>
              <a:rPr lang="en" sz="2400" b="0" i="0" u="none" strike="noStrike" cap="none">
                <a:solidFill>
                  <a:schemeClr val="dk1"/>
                </a:solidFill>
                <a:latin typeface="Arial"/>
                <a:ea typeface="Arial"/>
                <a:cs typeface="Arial"/>
                <a:sym typeface="Arial"/>
              </a:rPr>
              <a:t>Your lawyer paid for a copy of the bar exam to study.  Will the contract she wrote for you stand up in court?</a:t>
            </a:r>
          </a:p>
          <a:p>
            <a:pPr marL="742950" marR="0" lvl="1" indent="-285750" algn="l" rtl="0">
              <a:lnSpc>
                <a:spcPct val="90000"/>
              </a:lnSpc>
              <a:spcBef>
                <a:spcPts val="480"/>
              </a:spcBef>
              <a:spcAft>
                <a:spcPts val="0"/>
              </a:spcAft>
              <a:buClr>
                <a:schemeClr val="folHlink"/>
              </a:buClr>
              <a:buSzPct val="100000"/>
              <a:buFont typeface="Times New Roman"/>
              <a:buChar char="•"/>
            </a:pPr>
            <a:r>
              <a:rPr lang="en" sz="2400" b="0" i="0" u="none" strike="noStrike" cap="none">
                <a:solidFill>
                  <a:schemeClr val="dk1"/>
                </a:solidFill>
                <a:latin typeface="Arial"/>
                <a:ea typeface="Arial"/>
                <a:cs typeface="Arial"/>
                <a:sym typeface="Arial"/>
              </a:rPr>
              <a:t>The accountant who does your taxes hired someone to write his papers and paid a stand-in to take his major tests? Does he know enough to complete your tax forms properly?</a:t>
            </a:r>
          </a:p>
          <a:p>
            <a:pPr marL="1600200" marR="0" lvl="3" indent="-228600" algn="r" rtl="0">
              <a:lnSpc>
                <a:spcPct val="90000"/>
              </a:lnSpc>
              <a:spcBef>
                <a:spcPts val="360"/>
              </a:spcBef>
              <a:spcAft>
                <a:spcPts val="0"/>
              </a:spcAft>
              <a:buClr>
                <a:schemeClr val="folHlink"/>
              </a:buClr>
              <a:buSzPct val="25000"/>
              <a:buFont typeface="Times New Roman"/>
              <a:buNone/>
            </a:pPr>
            <a:r>
              <a:rPr lang="en" sz="1800" b="0" i="0" u="none" strike="noStrike" cap="none">
                <a:solidFill>
                  <a:schemeClr val="dk1"/>
                </a:solidFill>
                <a:latin typeface="Arial"/>
                <a:ea typeface="Arial"/>
                <a:cs typeface="Arial"/>
                <a:sym typeface="Arial"/>
              </a:rPr>
              <a:t>(Lathrop and Foss 87)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7"/>
        <p:cNvGrpSpPr/>
        <p:nvPr/>
      </p:nvGrpSpPr>
      <p:grpSpPr>
        <a:xfrm>
          <a:off x="0" y="0"/>
          <a:ext cx="0" cy="0"/>
          <a:chOff x="0" y="0"/>
          <a:chExt cx="0" cy="0"/>
        </a:xfrm>
      </p:grpSpPr>
      <p:sp>
        <p:nvSpPr>
          <p:cNvPr id="198" name="Shape 198"/>
          <p:cNvSpPr/>
          <p:nvPr/>
        </p:nvSpPr>
        <p:spPr>
          <a:xfrm>
            <a:off x="1676400" y="1085850"/>
            <a:ext cx="2667000" cy="1714500"/>
          </a:xfrm>
          <a:prstGeom prst="wedgeEllipseCallout">
            <a:avLst>
              <a:gd name="adj1" fmla="val 54258"/>
              <a:gd name="adj2" fmla="val 54719"/>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 sz="2800" b="0" i="0" u="none" strike="noStrike" cap="none">
                <a:solidFill>
                  <a:schemeClr val="dk1"/>
                </a:solidFill>
                <a:latin typeface="Arial"/>
                <a:ea typeface="Arial"/>
                <a:cs typeface="Arial"/>
                <a:sym typeface="Arial"/>
              </a:rPr>
              <a:t>Do I have </a:t>
            </a:r>
          </a:p>
          <a:p>
            <a:pPr marL="0" marR="0" lvl="0" indent="0" algn="ctr" rtl="0">
              <a:lnSpc>
                <a:spcPct val="100000"/>
              </a:lnSpc>
              <a:spcBef>
                <a:spcPts val="0"/>
              </a:spcBef>
              <a:spcAft>
                <a:spcPts val="0"/>
              </a:spcAft>
              <a:buClr>
                <a:schemeClr val="dk1"/>
              </a:buClr>
              <a:buSzPct val="25000"/>
              <a:buFont typeface="Arial"/>
              <a:buNone/>
            </a:pPr>
            <a:r>
              <a:rPr lang="en" sz="2800" b="0" i="0" u="none" strike="noStrike" cap="none">
                <a:solidFill>
                  <a:schemeClr val="dk1"/>
                </a:solidFill>
                <a:latin typeface="Arial"/>
                <a:ea typeface="Arial"/>
                <a:cs typeface="Arial"/>
                <a:sym typeface="Arial"/>
              </a:rPr>
              <a:t>to cite </a:t>
            </a:r>
          </a:p>
          <a:p>
            <a:pPr marL="0" marR="0" lvl="0" indent="0" algn="ctr" rtl="0">
              <a:lnSpc>
                <a:spcPct val="100000"/>
              </a:lnSpc>
              <a:spcBef>
                <a:spcPts val="0"/>
              </a:spcBef>
              <a:spcAft>
                <a:spcPts val="0"/>
              </a:spcAft>
              <a:buClr>
                <a:schemeClr val="dk1"/>
              </a:buClr>
              <a:buSzPct val="25000"/>
              <a:buFont typeface="Arial"/>
              <a:buNone/>
            </a:pPr>
            <a:r>
              <a:rPr lang="en" sz="2800" b="0" i="0" u="none" strike="noStrike" cap="none">
                <a:solidFill>
                  <a:schemeClr val="dk1"/>
                </a:solidFill>
                <a:latin typeface="Arial"/>
                <a:ea typeface="Arial"/>
                <a:cs typeface="Arial"/>
                <a:sym typeface="Arial"/>
              </a:rPr>
              <a:t>everything?</a:t>
            </a:r>
          </a:p>
        </p:txBody>
      </p:sp>
      <p:pic>
        <p:nvPicPr>
          <p:cNvPr id="199" name="Shape 199"/>
          <p:cNvPicPr preferRelativeResize="0"/>
          <p:nvPr/>
        </p:nvPicPr>
        <p:blipFill rotWithShape="1">
          <a:blip r:embed="rId3">
            <a:alphaModFix/>
          </a:blip>
          <a:srcRect/>
          <a:stretch/>
        </p:blipFill>
        <p:spPr>
          <a:xfrm>
            <a:off x="4572000" y="2639615"/>
            <a:ext cx="2438400" cy="17454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609600" y="0"/>
            <a:ext cx="8001000" cy="9717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000" b="1" i="0" u="none" strike="noStrike" cap="none">
                <a:solidFill>
                  <a:schemeClr val="dk2"/>
                </a:solidFill>
                <a:latin typeface="Helvetica Neue"/>
                <a:ea typeface="Helvetica Neue"/>
                <a:cs typeface="Helvetica Neue"/>
                <a:sym typeface="Helvetica Neue"/>
              </a:rPr>
              <a:t>Nope! </a:t>
            </a:r>
          </a:p>
        </p:txBody>
      </p:sp>
      <p:sp>
        <p:nvSpPr>
          <p:cNvPr id="205" name="Shape 205"/>
          <p:cNvSpPr txBox="1">
            <a:spLocks noGrp="1"/>
          </p:cNvSpPr>
          <p:nvPr>
            <p:ph type="body" idx="1"/>
          </p:nvPr>
        </p:nvSpPr>
        <p:spPr>
          <a:xfrm>
            <a:off x="1066800" y="1085850"/>
            <a:ext cx="7315200" cy="3257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00000"/>
              <a:buFont typeface="Times New Roman"/>
              <a:buChar char="•"/>
            </a:pPr>
            <a:r>
              <a:rPr lang="en" sz="3200" b="0" i="0" u="none" strike="noStrike" cap="none">
                <a:solidFill>
                  <a:schemeClr val="dk1"/>
                </a:solidFill>
                <a:latin typeface="Arial"/>
                <a:ea typeface="Arial"/>
                <a:cs typeface="Arial"/>
                <a:sym typeface="Arial"/>
              </a:rPr>
              <a:t>Facts that are widely known, or</a:t>
            </a:r>
          </a:p>
          <a:p>
            <a:pPr marL="342900" marR="0" lvl="0" indent="-342900" algn="l" rtl="0">
              <a:lnSpc>
                <a:spcPct val="100000"/>
              </a:lnSpc>
              <a:spcBef>
                <a:spcPts val="640"/>
              </a:spcBef>
              <a:spcAft>
                <a:spcPts val="0"/>
              </a:spcAft>
              <a:buClr>
                <a:schemeClr val="hlink"/>
              </a:buClr>
              <a:buSzPct val="100000"/>
              <a:buFont typeface="Times New Roman"/>
              <a:buChar char="•"/>
            </a:pPr>
            <a:r>
              <a:rPr lang="en" sz="3200" b="0" i="0" u="none" strike="noStrike" cap="none">
                <a:solidFill>
                  <a:schemeClr val="dk1"/>
                </a:solidFill>
                <a:latin typeface="Arial"/>
                <a:ea typeface="Arial"/>
                <a:cs typeface="Arial"/>
                <a:sym typeface="Arial"/>
              </a:rPr>
              <a:t>Information or judgments considered “common knowledge” </a:t>
            </a:r>
          </a:p>
          <a:p>
            <a:pPr marL="342900" marR="0" lvl="0" indent="-342900" algn="l" rtl="0">
              <a:lnSpc>
                <a:spcPct val="100000"/>
              </a:lnSpc>
              <a:spcBef>
                <a:spcPts val="640"/>
              </a:spcBef>
              <a:spcAft>
                <a:spcPts val="0"/>
              </a:spcAft>
              <a:buClr>
                <a:schemeClr val="hlink"/>
              </a:buClr>
              <a:buSzPct val="25000"/>
              <a:buFont typeface="Times New Roman"/>
              <a:buNone/>
            </a:pPr>
            <a:r>
              <a:rPr lang="en" sz="3200" b="0" i="0" u="none" strike="noStrike" cap="none">
                <a:solidFill>
                  <a:schemeClr val="hlink"/>
                </a:solidFill>
                <a:latin typeface="Arial"/>
                <a:ea typeface="Arial"/>
                <a:cs typeface="Arial"/>
                <a:sym typeface="Arial"/>
              </a:rPr>
              <a:t>Do </a:t>
            </a:r>
            <a:r>
              <a:rPr lang="en" sz="3200" b="1" i="0" u="none" strike="noStrike" cap="none">
                <a:solidFill>
                  <a:schemeClr val="hlink"/>
                </a:solidFill>
                <a:latin typeface="Arial"/>
                <a:ea typeface="Arial"/>
                <a:cs typeface="Arial"/>
                <a:sym typeface="Arial"/>
              </a:rPr>
              <a:t>NOT</a:t>
            </a:r>
            <a:r>
              <a:rPr lang="en" sz="3200" b="0" i="0" u="none" strike="noStrike" cap="none">
                <a:solidFill>
                  <a:schemeClr val="hlink"/>
                </a:solidFill>
                <a:latin typeface="Arial"/>
                <a:ea typeface="Arial"/>
                <a:cs typeface="Arial"/>
                <a:sym typeface="Arial"/>
              </a:rPr>
              <a:t> have to be documented.</a:t>
            </a:r>
          </a:p>
        </p:txBody>
      </p:sp>
      <p:pic>
        <p:nvPicPr>
          <p:cNvPr id="206" name="Shape 206"/>
          <p:cNvPicPr preferRelativeResize="0"/>
          <p:nvPr/>
        </p:nvPicPr>
        <p:blipFill rotWithShape="1">
          <a:blip r:embed="rId3">
            <a:alphaModFix/>
          </a:blip>
          <a:srcRect/>
          <a:stretch/>
        </p:blipFill>
        <p:spPr>
          <a:xfrm>
            <a:off x="3048000" y="2971800"/>
            <a:ext cx="1414500" cy="1389300"/>
          </a:xfrm>
          <a:prstGeom prst="rect">
            <a:avLst/>
          </a:prstGeom>
          <a:noFill/>
          <a:ln>
            <a:noFill/>
          </a:ln>
        </p:spPr>
      </p:pic>
      <p:sp>
        <p:nvSpPr>
          <p:cNvPr id="207" name="Shape 207"/>
          <p:cNvSpPr/>
          <p:nvPr/>
        </p:nvSpPr>
        <p:spPr>
          <a:xfrm>
            <a:off x="5029200" y="2800350"/>
            <a:ext cx="2362200" cy="1085700"/>
          </a:xfrm>
          <a:prstGeom prst="wedgeEllipseCallout">
            <a:avLst>
              <a:gd name="adj1" fmla="val -39285"/>
              <a:gd name="adj2" fmla="val 69395"/>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208" name="Shape 208"/>
          <p:cNvSpPr txBox="1"/>
          <p:nvPr/>
        </p:nvSpPr>
        <p:spPr>
          <a:xfrm>
            <a:off x="5562600" y="2971800"/>
            <a:ext cx="1520700" cy="690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Tahoma"/>
              <a:buNone/>
            </a:pPr>
            <a:r>
              <a:rPr lang="en" sz="1800" b="1" i="0" u="none" strike="noStrike" cap="none">
                <a:solidFill>
                  <a:schemeClr val="dk1"/>
                </a:solidFill>
                <a:latin typeface="Tahoma"/>
                <a:ea typeface="Tahoma"/>
                <a:cs typeface="Tahoma"/>
                <a:sym typeface="Tahoma"/>
              </a:rPr>
              <a:t>Hooray for </a:t>
            </a:r>
          </a:p>
          <a:p>
            <a:pPr marL="0" marR="0" lvl="0" indent="0" algn="ctr" rtl="0">
              <a:lnSpc>
                <a:spcPct val="100000"/>
              </a:lnSpc>
              <a:spcBef>
                <a:spcPts val="0"/>
              </a:spcBef>
              <a:spcAft>
                <a:spcPts val="0"/>
              </a:spcAft>
              <a:buClr>
                <a:schemeClr val="dk1"/>
              </a:buClr>
              <a:buSzPct val="25000"/>
              <a:buFont typeface="Tahoma"/>
              <a:buNone/>
            </a:pPr>
            <a:r>
              <a:rPr lang="en" sz="1800" b="1" i="0" u="none" strike="noStrike" cap="none">
                <a:solidFill>
                  <a:schemeClr val="dk1"/>
                </a:solidFill>
                <a:latin typeface="Tahoma"/>
                <a:ea typeface="Tahoma"/>
                <a:cs typeface="Tahoma"/>
                <a:sym typeface="Tahoma"/>
              </a:rPr>
              <a:t>common</a:t>
            </a:r>
          </a:p>
          <a:p>
            <a:pPr marL="0" marR="0" lvl="0" indent="0" algn="ctr" rtl="0">
              <a:lnSpc>
                <a:spcPct val="100000"/>
              </a:lnSpc>
              <a:spcBef>
                <a:spcPts val="0"/>
              </a:spcBef>
              <a:spcAft>
                <a:spcPts val="0"/>
              </a:spcAft>
              <a:buClr>
                <a:schemeClr val="dk1"/>
              </a:buClr>
              <a:buSzPct val="25000"/>
              <a:buFont typeface="Tahoma"/>
              <a:buNone/>
            </a:pPr>
            <a:r>
              <a:rPr lang="en" sz="1800" b="1" i="0" u="none" strike="noStrike" cap="none">
                <a:solidFill>
                  <a:schemeClr val="dk1"/>
                </a:solidFill>
                <a:latin typeface="Tahoma"/>
                <a:ea typeface="Tahoma"/>
                <a:cs typeface="Tahoma"/>
                <a:sym typeface="Tahoma"/>
              </a:rPr>
              <a:t>knowledge!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3200" b="1" i="0" u="none" strike="noStrike" cap="none">
                <a:solidFill>
                  <a:schemeClr val="dk2"/>
                </a:solidFill>
                <a:latin typeface="Helvetica Neue"/>
                <a:ea typeface="Helvetica Neue"/>
                <a:cs typeface="Helvetica Neue"/>
                <a:sym typeface="Helvetica Neue"/>
              </a:rPr>
              <a:t/>
            </a:r>
            <a:br>
              <a:rPr lang="en" sz="3200" b="1" i="0" u="none" strike="noStrike" cap="none">
                <a:solidFill>
                  <a:schemeClr val="dk2"/>
                </a:solidFill>
                <a:latin typeface="Helvetica Neue"/>
                <a:ea typeface="Helvetica Neue"/>
                <a:cs typeface="Helvetica Neue"/>
                <a:sym typeface="Helvetica Neue"/>
              </a:rPr>
            </a:br>
            <a:r>
              <a:rPr lang="en" sz="3200" b="1" i="0" u="none" strike="noStrike" cap="none">
                <a:solidFill>
                  <a:schemeClr val="dk2"/>
                </a:solidFill>
                <a:latin typeface="Helvetica Neue"/>
                <a:ea typeface="Helvetica Neue"/>
                <a:cs typeface="Helvetica Neue"/>
                <a:sym typeface="Helvetica Neue"/>
              </a:rPr>
              <a:t>Examples of common knowledge</a:t>
            </a:r>
            <a:br>
              <a:rPr lang="en" sz="3200" b="1" i="0" u="none" strike="noStrike" cap="none">
                <a:solidFill>
                  <a:schemeClr val="dk2"/>
                </a:solidFill>
                <a:latin typeface="Helvetica Neue"/>
                <a:ea typeface="Helvetica Neue"/>
                <a:cs typeface="Helvetica Neue"/>
                <a:sym typeface="Helvetica Neue"/>
              </a:rPr>
            </a:br>
            <a:endParaRPr lang="en" sz="3200" b="1" i="0" u="none" strike="noStrike" cap="none">
              <a:solidFill>
                <a:schemeClr val="dk2"/>
              </a:solidFill>
              <a:latin typeface="Helvetica Neue"/>
              <a:ea typeface="Helvetica Neue"/>
              <a:cs typeface="Helvetica Neue"/>
              <a:sym typeface="Helvetica Neue"/>
            </a:endParaRPr>
          </a:p>
        </p:txBody>
      </p:sp>
      <p:sp>
        <p:nvSpPr>
          <p:cNvPr id="214" name="Shape 214"/>
          <p:cNvSpPr txBox="1">
            <a:spLocks noGrp="1"/>
          </p:cNvSpPr>
          <p:nvPr>
            <p:ph type="body" idx="1"/>
          </p:nvPr>
        </p:nvSpPr>
        <p:spPr>
          <a:xfrm>
            <a:off x="981075"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00000"/>
              <a:buFont typeface="Times New Roman"/>
              <a:buChar char="•"/>
            </a:pPr>
            <a:r>
              <a:rPr lang="en" sz="3200" b="0" i="0" u="none" strike="noStrike" cap="none">
                <a:solidFill>
                  <a:schemeClr val="dk1"/>
                </a:solidFill>
                <a:latin typeface="Arial"/>
                <a:ea typeface="Arial"/>
                <a:cs typeface="Arial"/>
                <a:sym typeface="Arial"/>
              </a:rPr>
              <a:t>John Adams was our second president</a:t>
            </a:r>
          </a:p>
          <a:p>
            <a:pPr marL="342900" marR="0" lvl="0" indent="-342900" algn="l" rtl="0">
              <a:lnSpc>
                <a:spcPct val="100000"/>
              </a:lnSpc>
              <a:spcBef>
                <a:spcPts val="640"/>
              </a:spcBef>
              <a:spcAft>
                <a:spcPts val="0"/>
              </a:spcAft>
              <a:buClr>
                <a:schemeClr val="hlink"/>
              </a:buClr>
              <a:buSzPct val="100000"/>
              <a:buFont typeface="Times New Roman"/>
              <a:buChar char="•"/>
            </a:pPr>
            <a:r>
              <a:rPr lang="en" sz="3200" b="0" i="0" u="none" strike="noStrike" cap="none">
                <a:solidFill>
                  <a:schemeClr val="dk1"/>
                </a:solidFill>
                <a:latin typeface="Arial"/>
                <a:ea typeface="Arial"/>
                <a:cs typeface="Arial"/>
                <a:sym typeface="Arial"/>
              </a:rPr>
              <a:t>The Japanese attacked Pearl Harbor on December 7, 1941</a:t>
            </a:r>
          </a:p>
          <a:p>
            <a:pPr marL="342900" marR="0" lvl="0" indent="-342900" algn="l" rtl="0">
              <a:lnSpc>
                <a:spcPct val="100000"/>
              </a:lnSpc>
              <a:spcBef>
                <a:spcPts val="640"/>
              </a:spcBef>
              <a:spcAft>
                <a:spcPts val="0"/>
              </a:spcAft>
              <a:buClr>
                <a:schemeClr val="hlink"/>
              </a:buClr>
              <a:buSzPct val="100000"/>
              <a:buFont typeface="Times New Roman"/>
              <a:buNone/>
            </a:pPr>
            <a:endParaRPr sz="3200" b="0" i="0" u="none" strike="noStrike" cap="none">
              <a:solidFill>
                <a:schemeClr val="dk1"/>
              </a:solidFill>
              <a:latin typeface="Arial"/>
              <a:ea typeface="Arial"/>
              <a:cs typeface="Arial"/>
              <a:sym typeface="Arial"/>
            </a:endParaRPr>
          </a:p>
        </p:txBody>
      </p:sp>
      <p:sp>
        <p:nvSpPr>
          <p:cNvPr id="215" name="Shape 215"/>
          <p:cNvSpPr txBox="1"/>
          <p:nvPr/>
        </p:nvSpPr>
        <p:spPr>
          <a:xfrm>
            <a:off x="1219200" y="2800350"/>
            <a:ext cx="6872400" cy="16704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a:solidFill>
                  <a:schemeClr val="dk1"/>
                </a:solidFill>
                <a:latin typeface="Arial"/>
                <a:ea typeface="Arial"/>
                <a:cs typeface="Arial"/>
                <a:sym typeface="Arial"/>
              </a:rPr>
              <a:t>If you see a fact in three or more sources, and you are fairly certain your readers already know this information, it is likely to be “common knowledge.” </a:t>
            </a:r>
          </a:p>
          <a:p>
            <a:pPr marL="0" marR="0" lvl="0" indent="0" algn="l" rtl="0">
              <a:lnSpc>
                <a:spcPct val="100000"/>
              </a:lnSpc>
              <a:spcBef>
                <a:spcPts val="0"/>
              </a:spcBef>
              <a:spcAft>
                <a:spcPts val="0"/>
              </a:spcAft>
              <a:buClr>
                <a:schemeClr val="dk1"/>
              </a:buClr>
              <a:buSzPct val="25000"/>
              <a:buFont typeface="Arial"/>
              <a:buNone/>
            </a:pPr>
            <a:r>
              <a:rPr lang="en" sz="2800" b="0" i="0" u="none" strike="noStrike" cap="none">
                <a:solidFill>
                  <a:schemeClr val="dk1"/>
                </a:solidFill>
                <a:latin typeface="Arial"/>
                <a:ea typeface="Arial"/>
                <a:cs typeface="Arial"/>
                <a:sym typeface="Arial"/>
              </a:rPr>
              <a:t>          But when in doubt, cite!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000" b="1" i="0" u="none" strike="noStrike" cap="none">
                <a:solidFill>
                  <a:schemeClr val="dk2"/>
                </a:solidFill>
                <a:latin typeface="Helvetica Neue"/>
                <a:ea typeface="Helvetica Neue"/>
                <a:cs typeface="Helvetica Neue"/>
                <a:sym typeface="Helvetica Neue"/>
              </a:rPr>
              <a:t>No need to document when:</a:t>
            </a:r>
          </a:p>
        </p:txBody>
      </p:sp>
      <p:sp>
        <p:nvSpPr>
          <p:cNvPr id="221" name="Shape 221"/>
          <p:cNvSpPr txBox="1">
            <a:spLocks noGrp="1"/>
          </p:cNvSpPr>
          <p:nvPr>
            <p:ph type="body" idx="1"/>
          </p:nvPr>
        </p:nvSpPr>
        <p:spPr>
          <a:xfrm>
            <a:off x="981075"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00000"/>
              <a:buFont typeface="Times New Roman"/>
              <a:buChar char="•"/>
            </a:pPr>
            <a:r>
              <a:rPr lang="en" sz="3200" b="0" i="0" u="none" strike="noStrike" cap="none">
                <a:solidFill>
                  <a:schemeClr val="dk1"/>
                </a:solidFill>
                <a:latin typeface="Arial"/>
                <a:ea typeface="Arial"/>
                <a:cs typeface="Arial"/>
                <a:sym typeface="Arial"/>
              </a:rPr>
              <a:t>You are discussing your own experiences, observations, or reactions</a:t>
            </a:r>
          </a:p>
          <a:p>
            <a:pPr marL="342900" marR="0" lvl="0" indent="-342900" algn="l" rtl="0">
              <a:lnSpc>
                <a:spcPct val="100000"/>
              </a:lnSpc>
              <a:spcBef>
                <a:spcPts val="640"/>
              </a:spcBef>
              <a:spcAft>
                <a:spcPts val="0"/>
              </a:spcAft>
              <a:buClr>
                <a:schemeClr val="hlink"/>
              </a:buClr>
              <a:buSzPct val="100000"/>
              <a:buFont typeface="Times New Roman"/>
              <a:buChar char="•"/>
            </a:pPr>
            <a:r>
              <a:rPr lang="en" sz="3200" b="0" i="0" u="none" strike="noStrike" cap="none">
                <a:solidFill>
                  <a:schemeClr val="dk1"/>
                </a:solidFill>
                <a:latin typeface="Arial"/>
                <a:ea typeface="Arial"/>
                <a:cs typeface="Arial"/>
                <a:sym typeface="Arial"/>
              </a:rPr>
              <a:t>Compiling the results of original research, from science experiments, etc.</a:t>
            </a:r>
          </a:p>
          <a:p>
            <a:pPr marL="342900" marR="0" lvl="0" indent="-342900" algn="l" rtl="0">
              <a:lnSpc>
                <a:spcPct val="100000"/>
              </a:lnSpc>
              <a:spcBef>
                <a:spcPts val="640"/>
              </a:spcBef>
              <a:spcAft>
                <a:spcPts val="0"/>
              </a:spcAft>
              <a:buClr>
                <a:schemeClr val="hlink"/>
              </a:buClr>
              <a:buSzPct val="100000"/>
              <a:buFont typeface="Times New Roman"/>
              <a:buChar char="•"/>
            </a:pPr>
            <a:r>
              <a:rPr lang="en" sz="3200" b="0" i="0" u="none" strike="noStrike" cap="none">
                <a:solidFill>
                  <a:schemeClr val="dk1"/>
                </a:solidFill>
                <a:latin typeface="Arial"/>
                <a:ea typeface="Arial"/>
                <a:cs typeface="Arial"/>
                <a:sym typeface="Arial"/>
              </a:rPr>
              <a:t>You are using </a:t>
            </a:r>
            <a:r>
              <a:rPr lang="en" sz="3200" b="0" i="1" u="none" strike="noStrike" cap="none">
                <a:solidFill>
                  <a:schemeClr val="dk1"/>
                </a:solidFill>
                <a:latin typeface="Arial"/>
                <a:ea typeface="Arial"/>
                <a:cs typeface="Arial"/>
                <a:sym typeface="Arial"/>
              </a:rPr>
              <a:t>common knowledge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5"/>
        <p:cNvGrpSpPr/>
        <p:nvPr/>
      </p:nvGrpSpPr>
      <p:grpSpPr>
        <a:xfrm>
          <a:off x="0" y="0"/>
          <a:ext cx="0" cy="0"/>
          <a:chOff x="0" y="0"/>
          <a:chExt cx="0" cy="0"/>
        </a:xfrm>
      </p:grpSpPr>
      <p:sp>
        <p:nvSpPr>
          <p:cNvPr id="226" name="Shape 226"/>
          <p:cNvSpPr txBox="1">
            <a:spLocks noGrp="1"/>
          </p:cNvSpPr>
          <p:nvPr>
            <p:ph type="title" idx="4294967295"/>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What’s the big deal?</a:t>
            </a:r>
          </a:p>
        </p:txBody>
      </p:sp>
      <p:sp>
        <p:nvSpPr>
          <p:cNvPr id="227" name="Shape 227"/>
          <p:cNvSpPr/>
          <p:nvPr/>
        </p:nvSpPr>
        <p:spPr>
          <a:xfrm rot="-774982">
            <a:off x="1064854" y="1088884"/>
            <a:ext cx="2766089" cy="1534360"/>
          </a:xfrm>
          <a:prstGeom prst="wedgeEllipseCallout">
            <a:avLst>
              <a:gd name="adj1" fmla="val -10690"/>
              <a:gd name="adj2" fmla="val 85705"/>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228" name="Shape 228"/>
          <p:cNvSpPr txBox="1"/>
          <p:nvPr/>
        </p:nvSpPr>
        <p:spPr>
          <a:xfrm rot="-915849">
            <a:off x="1056331" y="1402437"/>
            <a:ext cx="2672167" cy="1072046"/>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omic Sans MS"/>
              <a:buNone/>
            </a:pPr>
            <a:r>
              <a:rPr lang="en" sz="2400" b="1" i="0" u="none" strike="noStrike" cap="none">
                <a:solidFill>
                  <a:schemeClr val="dk1"/>
                </a:solidFill>
                <a:latin typeface="Comic Sans MS"/>
                <a:ea typeface="Comic Sans MS"/>
                <a:cs typeface="Comic Sans MS"/>
                <a:sym typeface="Comic Sans MS"/>
              </a:rPr>
              <a:t>If I change a </a:t>
            </a:r>
          </a:p>
          <a:p>
            <a:pPr marL="0" marR="0" lvl="0" indent="0" algn="ctr" rtl="0">
              <a:lnSpc>
                <a:spcPct val="100000"/>
              </a:lnSpc>
              <a:spcBef>
                <a:spcPts val="0"/>
              </a:spcBef>
              <a:spcAft>
                <a:spcPts val="0"/>
              </a:spcAft>
              <a:buClr>
                <a:schemeClr val="dk1"/>
              </a:buClr>
              <a:buSzPct val="25000"/>
              <a:buFont typeface="Comic Sans MS"/>
              <a:buNone/>
            </a:pPr>
            <a:r>
              <a:rPr lang="en" sz="2400" b="1" i="0" u="none" strike="noStrike" cap="none">
                <a:solidFill>
                  <a:schemeClr val="dk1"/>
                </a:solidFill>
                <a:latin typeface="Comic Sans MS"/>
                <a:ea typeface="Comic Sans MS"/>
                <a:cs typeface="Comic Sans MS"/>
                <a:sym typeface="Comic Sans MS"/>
              </a:rPr>
              <a:t>few words, I’m okay, right?</a:t>
            </a:r>
          </a:p>
        </p:txBody>
      </p:sp>
      <p:sp>
        <p:nvSpPr>
          <p:cNvPr id="229" name="Shape 229"/>
          <p:cNvSpPr/>
          <p:nvPr/>
        </p:nvSpPr>
        <p:spPr>
          <a:xfrm rot="315642">
            <a:off x="4665101" y="1291951"/>
            <a:ext cx="3569736" cy="1609357"/>
          </a:xfrm>
          <a:prstGeom prst="wedgeRoundRectCallout">
            <a:avLst>
              <a:gd name="adj1" fmla="val 14443"/>
              <a:gd name="adj2" fmla="val 92481"/>
              <a:gd name="adj3" fmla="val 0"/>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omic Sans MS"/>
              <a:buNone/>
            </a:pPr>
            <a:r>
              <a:rPr lang="en" sz="2400" b="1" i="0" u="none" strike="noStrike" cap="none">
                <a:solidFill>
                  <a:schemeClr val="dk1"/>
                </a:solidFill>
                <a:latin typeface="Comic Sans MS"/>
                <a:ea typeface="Comic Sans MS"/>
                <a:cs typeface="Comic Sans MS"/>
                <a:sym typeface="Comic Sans MS"/>
              </a:rPr>
              <a:t>Wrong! Paraphrasing </a:t>
            </a:r>
          </a:p>
          <a:p>
            <a:pPr marL="0" marR="0" lvl="0" indent="0" algn="ctr" rtl="0">
              <a:lnSpc>
                <a:spcPct val="100000"/>
              </a:lnSpc>
              <a:spcBef>
                <a:spcPts val="0"/>
              </a:spcBef>
              <a:spcAft>
                <a:spcPts val="0"/>
              </a:spcAft>
              <a:buClr>
                <a:schemeClr val="dk1"/>
              </a:buClr>
              <a:buSzPct val="25000"/>
              <a:buFont typeface="Comic Sans MS"/>
              <a:buNone/>
            </a:pPr>
            <a:r>
              <a:rPr lang="en" sz="2400" b="1" i="0" u="none" strike="noStrike" cap="none">
                <a:solidFill>
                  <a:schemeClr val="dk1"/>
                </a:solidFill>
                <a:latin typeface="Comic Sans MS"/>
                <a:ea typeface="Comic Sans MS"/>
                <a:cs typeface="Comic Sans MS"/>
                <a:sym typeface="Comic Sans MS"/>
              </a:rPr>
              <a:t>original ideas without </a:t>
            </a:r>
          </a:p>
          <a:p>
            <a:pPr marL="0" marR="0" lvl="0" indent="0" algn="ctr" rtl="0">
              <a:lnSpc>
                <a:spcPct val="100000"/>
              </a:lnSpc>
              <a:spcBef>
                <a:spcPts val="0"/>
              </a:spcBef>
              <a:spcAft>
                <a:spcPts val="0"/>
              </a:spcAft>
              <a:buClr>
                <a:schemeClr val="dk1"/>
              </a:buClr>
              <a:buSzPct val="25000"/>
              <a:buFont typeface="Comic Sans MS"/>
              <a:buNone/>
            </a:pPr>
            <a:r>
              <a:rPr lang="en" sz="2400" b="1" i="0" u="none" strike="noStrike" cap="none">
                <a:solidFill>
                  <a:schemeClr val="dk1"/>
                </a:solidFill>
                <a:latin typeface="Comic Sans MS"/>
                <a:ea typeface="Comic Sans MS"/>
                <a:cs typeface="Comic Sans MS"/>
                <a:sym typeface="Comic Sans MS"/>
              </a:rPr>
              <a:t>documenting</a:t>
            </a:r>
          </a:p>
          <a:p>
            <a:pPr marL="0" marR="0" lvl="0" indent="0" algn="ctr" rtl="0">
              <a:lnSpc>
                <a:spcPct val="100000"/>
              </a:lnSpc>
              <a:spcBef>
                <a:spcPts val="0"/>
              </a:spcBef>
              <a:spcAft>
                <a:spcPts val="0"/>
              </a:spcAft>
              <a:buClr>
                <a:schemeClr val="dk1"/>
              </a:buClr>
              <a:buSzPct val="25000"/>
              <a:buFont typeface="Comic Sans MS"/>
              <a:buNone/>
            </a:pPr>
            <a:r>
              <a:rPr lang="en" sz="2400" b="1" i="0" u="none" strike="noStrike" cap="none">
                <a:solidFill>
                  <a:schemeClr val="dk1"/>
                </a:solidFill>
                <a:latin typeface="Comic Sans MS"/>
                <a:ea typeface="Comic Sans MS"/>
                <a:cs typeface="Comic Sans MS"/>
                <a:sym typeface="Comic Sans MS"/>
              </a:rPr>
              <a:t>your source,</a:t>
            </a:r>
          </a:p>
          <a:p>
            <a:pPr marL="0" marR="0" lvl="0" indent="0" algn="ctr" rtl="0">
              <a:lnSpc>
                <a:spcPct val="100000"/>
              </a:lnSpc>
              <a:spcBef>
                <a:spcPts val="0"/>
              </a:spcBef>
              <a:spcAft>
                <a:spcPts val="0"/>
              </a:spcAft>
              <a:buClr>
                <a:schemeClr val="dk1"/>
              </a:buClr>
              <a:buSzPct val="25000"/>
              <a:buFont typeface="Comic Sans MS"/>
              <a:buNone/>
            </a:pPr>
            <a:r>
              <a:rPr lang="en" sz="2400" b="1" i="0" u="none" strike="noStrike" cap="none">
                <a:solidFill>
                  <a:schemeClr val="dk1"/>
                </a:solidFill>
                <a:latin typeface="Comic Sans MS"/>
                <a:ea typeface="Comic Sans MS"/>
                <a:cs typeface="Comic Sans MS"/>
                <a:sym typeface="Comic Sans MS"/>
              </a:rPr>
              <a:t> is plagiarism too!</a:t>
            </a:r>
          </a:p>
        </p:txBody>
      </p:sp>
      <p:pic>
        <p:nvPicPr>
          <p:cNvPr id="230" name="Shape 230"/>
          <p:cNvPicPr preferRelativeResize="0"/>
          <p:nvPr/>
        </p:nvPicPr>
        <p:blipFill rotWithShape="1">
          <a:blip r:embed="rId3">
            <a:alphaModFix/>
          </a:blip>
          <a:srcRect/>
          <a:stretch/>
        </p:blipFill>
        <p:spPr>
          <a:xfrm>
            <a:off x="5562600" y="3143250"/>
            <a:ext cx="1467000" cy="1287000"/>
          </a:xfrm>
          <a:prstGeom prst="rect">
            <a:avLst/>
          </a:prstGeom>
          <a:noFill/>
          <a:ln>
            <a:noFill/>
          </a:ln>
        </p:spPr>
      </p:pic>
      <p:pic>
        <p:nvPicPr>
          <p:cNvPr id="231" name="Shape 231"/>
          <p:cNvPicPr preferRelativeResize="0"/>
          <p:nvPr/>
        </p:nvPicPr>
        <p:blipFill rotWithShape="1">
          <a:blip r:embed="rId4">
            <a:alphaModFix/>
          </a:blip>
          <a:srcRect/>
          <a:stretch/>
        </p:blipFill>
        <p:spPr>
          <a:xfrm>
            <a:off x="1981200" y="3257550"/>
            <a:ext cx="1747800" cy="1072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762000" y="971550"/>
            <a:ext cx="7315200" cy="3257400"/>
          </a:xfrm>
          <a:prstGeom prst="rect">
            <a:avLst/>
          </a:prstGeom>
          <a:noFill/>
          <a:ln>
            <a:noFill/>
          </a:ln>
        </p:spPr>
        <p:txBody>
          <a:bodyPr lIns="91425" tIns="45700" rIns="91425" bIns="45700" anchor="t" anchorCtr="0">
            <a:noAutofit/>
          </a:bodyPr>
          <a:lstStyle/>
          <a:p>
            <a:pPr marL="342900" marR="0" lvl="0" indent="-342900" algn="ctr" rtl="0">
              <a:lnSpc>
                <a:spcPct val="100000"/>
              </a:lnSpc>
              <a:spcBef>
                <a:spcPts val="0"/>
              </a:spcBef>
              <a:spcAft>
                <a:spcPts val="0"/>
              </a:spcAft>
              <a:buClr>
                <a:schemeClr val="hlink"/>
              </a:buClr>
              <a:buSzPct val="25000"/>
              <a:buFont typeface="Times New Roman"/>
              <a:buNone/>
            </a:pPr>
            <a:endParaRPr sz="4800" b="0" i="0" u="none" strike="noStrike" cap="none">
              <a:solidFill>
                <a:schemeClr val="dk1"/>
              </a:solidFill>
              <a:latin typeface="Arial"/>
              <a:ea typeface="Arial"/>
              <a:cs typeface="Arial"/>
              <a:sym typeface="Arial"/>
            </a:endParaRPr>
          </a:p>
          <a:p>
            <a:pPr marL="342900" marR="0" lvl="0" indent="-342900" algn="ctr" rtl="0">
              <a:lnSpc>
                <a:spcPct val="100000"/>
              </a:lnSpc>
              <a:spcBef>
                <a:spcPts val="960"/>
              </a:spcBef>
              <a:spcAft>
                <a:spcPts val="0"/>
              </a:spcAft>
              <a:buClr>
                <a:schemeClr val="hlink"/>
              </a:buClr>
              <a:buSzPct val="25000"/>
              <a:buFont typeface="Times New Roman"/>
              <a:buNone/>
            </a:pPr>
            <a:r>
              <a:rPr lang="en" sz="4800" b="0" i="0" u="none" strike="noStrike" cap="none">
                <a:solidFill>
                  <a:schemeClr val="dk1"/>
                </a:solidFill>
                <a:latin typeface="Arial"/>
                <a:ea typeface="Arial"/>
                <a:cs typeface="Arial"/>
                <a:sym typeface="Arial"/>
              </a:rPr>
              <a:t>You can “borrow” from the works of others in your own work!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685800" y="171450"/>
            <a:ext cx="75342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Use these three strategies,</a:t>
            </a:r>
          </a:p>
        </p:txBody>
      </p:sp>
      <p:sp>
        <p:nvSpPr>
          <p:cNvPr id="242" name="Shape 242"/>
          <p:cNvSpPr txBox="1">
            <a:spLocks noGrp="1"/>
          </p:cNvSpPr>
          <p:nvPr>
            <p:ph type="body" idx="1"/>
          </p:nvPr>
        </p:nvSpPr>
        <p:spPr>
          <a:xfrm>
            <a:off x="981075"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00000"/>
              <a:buFont typeface="Times New Roman"/>
              <a:buChar char="•"/>
            </a:pPr>
            <a:r>
              <a:rPr lang="en" sz="3200" b="0" i="0" u="none" strike="noStrike" cap="none">
                <a:solidFill>
                  <a:schemeClr val="dk1"/>
                </a:solidFill>
                <a:latin typeface="Arial"/>
                <a:ea typeface="Arial"/>
                <a:cs typeface="Arial"/>
                <a:sym typeface="Arial"/>
              </a:rPr>
              <a:t>Quoting</a:t>
            </a:r>
          </a:p>
          <a:p>
            <a:pPr marL="342900" marR="0" lvl="0" indent="-342900" algn="l" rtl="0">
              <a:lnSpc>
                <a:spcPct val="100000"/>
              </a:lnSpc>
              <a:spcBef>
                <a:spcPts val="640"/>
              </a:spcBef>
              <a:spcAft>
                <a:spcPts val="0"/>
              </a:spcAft>
              <a:buClr>
                <a:schemeClr val="hlink"/>
              </a:buClr>
              <a:buSzPct val="100000"/>
              <a:buFont typeface="Times New Roman"/>
              <a:buChar char="•"/>
            </a:pPr>
            <a:r>
              <a:rPr lang="en" sz="3200" b="0" i="0" u="none" strike="noStrike" cap="none">
                <a:solidFill>
                  <a:schemeClr val="dk1"/>
                </a:solidFill>
                <a:latin typeface="Arial"/>
                <a:ea typeface="Arial"/>
                <a:cs typeface="Arial"/>
                <a:sym typeface="Arial"/>
              </a:rPr>
              <a:t>Paraphrasing </a:t>
            </a:r>
          </a:p>
          <a:p>
            <a:pPr marL="342900" marR="0" lvl="0" indent="-342900" algn="l" rtl="0">
              <a:lnSpc>
                <a:spcPct val="100000"/>
              </a:lnSpc>
              <a:spcBef>
                <a:spcPts val="640"/>
              </a:spcBef>
              <a:spcAft>
                <a:spcPts val="0"/>
              </a:spcAft>
              <a:buClr>
                <a:schemeClr val="hlink"/>
              </a:buClr>
              <a:buSzPct val="100000"/>
              <a:buFont typeface="Times New Roman"/>
              <a:buChar char="•"/>
            </a:pPr>
            <a:r>
              <a:rPr lang="en" sz="3200" b="0" i="0" u="none" strike="noStrike" cap="none">
                <a:solidFill>
                  <a:schemeClr val="dk1"/>
                </a:solidFill>
                <a:latin typeface="Arial"/>
                <a:ea typeface="Arial"/>
                <a:cs typeface="Arial"/>
                <a:sym typeface="Arial"/>
              </a:rPr>
              <a:t>Summarizing</a:t>
            </a:r>
          </a:p>
          <a:p>
            <a:pPr marL="342900" marR="0" lvl="0" indent="-342900" algn="l" rtl="0">
              <a:lnSpc>
                <a:spcPct val="100000"/>
              </a:lnSpc>
              <a:spcBef>
                <a:spcPts val="640"/>
              </a:spcBef>
              <a:spcAft>
                <a:spcPts val="0"/>
              </a:spcAft>
              <a:buClr>
                <a:schemeClr val="hlink"/>
              </a:buClr>
              <a:buSzPct val="100000"/>
              <a:buFont typeface="Times New Roman"/>
              <a:buNone/>
            </a:pPr>
            <a:endParaRPr sz="3200" b="0" i="0" u="none" strike="noStrike" cap="none">
              <a:solidFill>
                <a:schemeClr val="dk1"/>
              </a:solidFill>
              <a:latin typeface="Arial"/>
              <a:ea typeface="Arial"/>
              <a:cs typeface="Arial"/>
              <a:sym typeface="Arial"/>
            </a:endParaRPr>
          </a:p>
          <a:p>
            <a:pPr marL="342900" marR="0" lvl="0" indent="-342900" algn="ctr" rtl="0">
              <a:lnSpc>
                <a:spcPct val="100000"/>
              </a:lnSpc>
              <a:spcBef>
                <a:spcPts val="560"/>
              </a:spcBef>
              <a:spcAft>
                <a:spcPts val="0"/>
              </a:spcAft>
              <a:buClr>
                <a:schemeClr val="hlink"/>
              </a:buClr>
              <a:buSzPct val="25000"/>
              <a:buFont typeface="Times New Roman"/>
              <a:buNone/>
            </a:pPr>
            <a:r>
              <a:rPr lang="en" sz="2800" b="0" i="1" u="none" strike="noStrike" cap="none">
                <a:solidFill>
                  <a:schemeClr val="dk1"/>
                </a:solidFill>
                <a:latin typeface="Arial"/>
                <a:ea typeface="Arial"/>
                <a:cs typeface="Arial"/>
                <a:sym typeface="Arial"/>
              </a:rPr>
              <a:t>To blend source materials in with your own, making sure your own voice is heard.</a:t>
            </a:r>
          </a:p>
          <a:p>
            <a:pPr marL="342900" marR="0" lvl="0" indent="-342900" algn="l" rtl="0">
              <a:lnSpc>
                <a:spcPct val="100000"/>
              </a:lnSpc>
              <a:spcBef>
                <a:spcPts val="560"/>
              </a:spcBef>
              <a:spcAft>
                <a:spcPts val="0"/>
              </a:spcAft>
              <a:buClr>
                <a:schemeClr val="hlink"/>
              </a:buClr>
              <a:buSzPct val="100000"/>
              <a:buFont typeface="Times New Roman"/>
              <a:buNone/>
            </a:pPr>
            <a:endParaRPr sz="28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Definition:</a:t>
            </a:r>
          </a:p>
        </p:txBody>
      </p:sp>
      <p:sp>
        <p:nvSpPr>
          <p:cNvPr id="118" name="Shape 118"/>
          <p:cNvSpPr txBox="1">
            <a:spLocks noGrp="1"/>
          </p:cNvSpPr>
          <p:nvPr>
            <p:ph type="body" idx="1"/>
          </p:nvPr>
        </p:nvSpPr>
        <p:spPr>
          <a:xfrm>
            <a:off x="1066800" y="1714500"/>
            <a:ext cx="7315200" cy="18858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25000"/>
              <a:buFont typeface="Times New Roman"/>
              <a:buNone/>
            </a:pPr>
            <a:r>
              <a:rPr lang="en" sz="3200" b="0" i="0" u="none" strike="noStrike" cap="none">
                <a:solidFill>
                  <a:schemeClr val="dk1"/>
                </a:solidFill>
                <a:latin typeface="Arial"/>
                <a:ea typeface="Arial"/>
                <a:cs typeface="Arial"/>
                <a:sym typeface="Arial"/>
              </a:rPr>
              <a:t>Plagiarism is the act of presenting the words, ideas, images, sounds, or the creative expression of others as your own.</a:t>
            </a:r>
          </a:p>
          <a:p>
            <a:pPr marL="342900" marR="0" lvl="0" indent="-342900" algn="l" rtl="0">
              <a:lnSpc>
                <a:spcPct val="100000"/>
              </a:lnSpc>
              <a:spcBef>
                <a:spcPts val="640"/>
              </a:spcBef>
              <a:spcAft>
                <a:spcPts val="0"/>
              </a:spcAft>
              <a:buClr>
                <a:schemeClr val="hlink"/>
              </a:buClr>
              <a:buSzPct val="100000"/>
              <a:buFont typeface="Times New Roman"/>
              <a:buNone/>
            </a:pPr>
            <a:endParaRPr sz="3200" b="0" i="0"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Quoting</a:t>
            </a:r>
          </a:p>
        </p:txBody>
      </p:sp>
      <p:sp>
        <p:nvSpPr>
          <p:cNvPr id="248" name="Shape 248"/>
          <p:cNvSpPr txBox="1">
            <a:spLocks noGrp="1"/>
          </p:cNvSpPr>
          <p:nvPr>
            <p:ph type="body" idx="1"/>
          </p:nvPr>
        </p:nvSpPr>
        <p:spPr>
          <a:xfrm>
            <a:off x="981075"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25000"/>
              <a:buFont typeface="Times New Roman"/>
              <a:buNone/>
            </a:pPr>
            <a:r>
              <a:rPr lang="en" sz="2000" b="1" i="0" u="none" strike="noStrike" cap="none">
                <a:solidFill>
                  <a:schemeClr val="dk1"/>
                </a:solidFill>
                <a:latin typeface="Arial"/>
                <a:ea typeface="Arial"/>
                <a:cs typeface="Arial"/>
                <a:sym typeface="Arial"/>
              </a:rPr>
              <a:t>Quotations are the exact words of an author, copied directly from a source, word for word. Quotations must be cited! </a:t>
            </a:r>
          </a:p>
          <a:p>
            <a:pPr marL="342900" marR="0" lvl="0" indent="-342900" algn="l" rtl="0">
              <a:lnSpc>
                <a:spcPct val="90000"/>
              </a:lnSpc>
              <a:spcBef>
                <a:spcPts val="400"/>
              </a:spcBef>
              <a:spcAft>
                <a:spcPts val="0"/>
              </a:spcAft>
              <a:buClr>
                <a:schemeClr val="hlink"/>
              </a:buClr>
              <a:buSzPct val="25000"/>
              <a:buFont typeface="Times New Roman"/>
              <a:buNone/>
            </a:pPr>
            <a:endParaRPr sz="2000" b="0" i="1" u="none" strike="noStrike" cap="none">
              <a:solidFill>
                <a:schemeClr val="dk1"/>
              </a:solidFill>
              <a:latin typeface="Arial"/>
              <a:ea typeface="Arial"/>
              <a:cs typeface="Arial"/>
              <a:sym typeface="Arial"/>
            </a:endParaRPr>
          </a:p>
          <a:p>
            <a:pPr marL="342900" marR="0" lvl="0" indent="-342900" algn="l" rtl="0">
              <a:lnSpc>
                <a:spcPct val="90000"/>
              </a:lnSpc>
              <a:spcBef>
                <a:spcPts val="400"/>
              </a:spcBef>
              <a:spcAft>
                <a:spcPts val="0"/>
              </a:spcAft>
              <a:buClr>
                <a:schemeClr val="hlink"/>
              </a:buClr>
              <a:buSzPct val="25000"/>
              <a:buFont typeface="Times New Roman"/>
              <a:buNone/>
            </a:pPr>
            <a:r>
              <a:rPr lang="en" sz="2000" b="0" i="1" u="none" strike="noStrike" cap="none">
                <a:solidFill>
                  <a:schemeClr val="dk1"/>
                </a:solidFill>
                <a:latin typeface="Arial"/>
                <a:ea typeface="Arial"/>
                <a:cs typeface="Arial"/>
                <a:sym typeface="Arial"/>
              </a:rPr>
              <a:t>Use quotations when:</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You want to add the power of an author’s words to support your argument</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You want to disagree with an author’s argument</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You want to highlight particularly eloquent or powerful phrases or passages</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You are comparing and contrasting specific points of view</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You want to note the important research that precedes your own</a:t>
            </a:r>
            <a:r>
              <a:rPr lang="en" sz="1400" b="0" i="0" u="none" strike="noStrike" cap="none">
                <a:solidFill>
                  <a:srgbClr val="000000"/>
                </a:solidFill>
                <a:latin typeface="Arial"/>
                <a:ea typeface="Arial"/>
                <a:cs typeface="Arial"/>
                <a:sym typeface="Arial"/>
              </a:rPr>
              <a:t>			</a:t>
            </a:r>
          </a:p>
          <a:p>
            <a:pPr marL="2057400" marR="0" lvl="4" indent="-228600" algn="l" rtl="0">
              <a:lnSpc>
                <a:spcPct val="90000"/>
              </a:lnSpc>
              <a:spcBef>
                <a:spcPts val="180"/>
              </a:spcBef>
              <a:spcAft>
                <a:spcPts val="0"/>
              </a:spcAft>
              <a:buClr>
                <a:schemeClr val="hlink"/>
              </a:buClr>
              <a:buSzPct val="25000"/>
              <a:buFont typeface="Times New Roman"/>
              <a:buNone/>
            </a:pPr>
            <a:r>
              <a:rPr lang="en" sz="900" b="0" i="0" u="none" strike="noStrike" cap="none">
                <a:solidFill>
                  <a:srgbClr val="000000"/>
                </a:solidFill>
                <a:latin typeface="Times New Roman"/>
                <a:ea typeface="Times New Roman"/>
                <a:cs typeface="Times New Roman"/>
                <a:sym typeface="Times New Roman"/>
              </a:rPr>
              <a:t>				Carol Rohrbach and Joyce Valenza</a:t>
            </a:r>
          </a:p>
          <a:p>
            <a:pPr marL="342900" marR="0" lvl="0" indent="-342900" algn="l" rtl="0">
              <a:lnSpc>
                <a:spcPct val="90000"/>
              </a:lnSpc>
              <a:spcBef>
                <a:spcPts val="280"/>
              </a:spcBef>
              <a:spcAft>
                <a:spcPts val="0"/>
              </a:spcAft>
              <a:buClr>
                <a:schemeClr val="hlink"/>
              </a:buClr>
              <a:buSzPct val="100000"/>
              <a:buFont typeface="Times New Roman"/>
              <a:buNone/>
            </a:pPr>
            <a:endParaRPr sz="1400" b="0" i="0" u="none" strike="noStrike" cap="none">
              <a:solidFill>
                <a:srgbClr val="000000"/>
              </a:solidFill>
              <a:latin typeface="Times New Roman"/>
              <a:ea typeface="Times New Roman"/>
              <a:cs typeface="Times New Roman"/>
              <a:sym typeface="Times New Roman"/>
            </a:endParaRPr>
          </a:p>
          <a:p>
            <a:pPr marL="342900" marR="0" lvl="0" indent="-342900" algn="l" rtl="0">
              <a:lnSpc>
                <a:spcPct val="100000"/>
              </a:lnSpc>
              <a:spcBef>
                <a:spcPts val="280"/>
              </a:spcBef>
              <a:spcAft>
                <a:spcPts val="0"/>
              </a:spcAft>
              <a:buClr>
                <a:schemeClr val="hlink"/>
              </a:buClr>
              <a:buSzPct val="100000"/>
              <a:buFont typeface="Times New Roman"/>
              <a:buNone/>
            </a:pPr>
            <a:endParaRPr sz="14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Paraphrasing</a:t>
            </a:r>
          </a:p>
        </p:txBody>
      </p:sp>
      <p:sp>
        <p:nvSpPr>
          <p:cNvPr id="254" name="Shape 254"/>
          <p:cNvSpPr txBox="1">
            <a:spLocks noGrp="1"/>
          </p:cNvSpPr>
          <p:nvPr>
            <p:ph type="body" idx="1"/>
          </p:nvPr>
        </p:nvSpPr>
        <p:spPr>
          <a:xfrm>
            <a:off x="981075"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25000"/>
              <a:buFont typeface="Times New Roman"/>
              <a:buNone/>
            </a:pPr>
            <a:r>
              <a:rPr lang="en" sz="2000" b="1" i="0" u="none" strike="noStrike" cap="none">
                <a:solidFill>
                  <a:schemeClr val="dk1"/>
                </a:solidFill>
                <a:latin typeface="Arial"/>
                <a:ea typeface="Arial"/>
                <a:cs typeface="Arial"/>
                <a:sym typeface="Arial"/>
              </a:rPr>
              <a:t>Paraphrasing means rephrasing the words of an author, putting his/her thoughts in your own words. When you paraphrase, you rework the source’s ideas, words, phrases, and sentence structures with your own. Like quotations, paraphrased material must be followed with in-text documentation and cited on your Works-Cited page. </a:t>
            </a:r>
          </a:p>
          <a:p>
            <a:pPr marL="342900" marR="0" lvl="0" indent="-342900" algn="l" rtl="0">
              <a:lnSpc>
                <a:spcPct val="90000"/>
              </a:lnSpc>
              <a:spcBef>
                <a:spcPts val="400"/>
              </a:spcBef>
              <a:spcAft>
                <a:spcPts val="0"/>
              </a:spcAft>
              <a:buClr>
                <a:schemeClr val="hlink"/>
              </a:buClr>
              <a:buSzPct val="25000"/>
              <a:buFont typeface="Times New Roman"/>
              <a:buNone/>
            </a:pPr>
            <a:endParaRPr sz="2000" b="0" i="1" u="none" strike="noStrike" cap="none">
              <a:solidFill>
                <a:schemeClr val="dk1"/>
              </a:solidFill>
              <a:latin typeface="Arial"/>
              <a:ea typeface="Arial"/>
              <a:cs typeface="Arial"/>
              <a:sym typeface="Arial"/>
            </a:endParaRPr>
          </a:p>
          <a:p>
            <a:pPr marL="342900" marR="0" lvl="0" indent="-342900" algn="l" rtl="0">
              <a:lnSpc>
                <a:spcPct val="90000"/>
              </a:lnSpc>
              <a:spcBef>
                <a:spcPts val="400"/>
              </a:spcBef>
              <a:spcAft>
                <a:spcPts val="0"/>
              </a:spcAft>
              <a:buClr>
                <a:schemeClr val="hlink"/>
              </a:buClr>
              <a:buSzPct val="25000"/>
              <a:buFont typeface="Times New Roman"/>
              <a:buNone/>
            </a:pPr>
            <a:r>
              <a:rPr lang="en" sz="2000" b="0" i="1" u="none" strike="noStrike" cap="none">
                <a:solidFill>
                  <a:schemeClr val="dk1"/>
                </a:solidFill>
                <a:latin typeface="Arial"/>
                <a:ea typeface="Arial"/>
                <a:cs typeface="Arial"/>
                <a:sym typeface="Arial"/>
              </a:rPr>
              <a:t>Paraphrase when:</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You plan to use information on your note cards and wish to avoid plagiarizing </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You want to avoid overusing quotations</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You want to use your own voice to present information</a:t>
            </a:r>
          </a:p>
          <a:p>
            <a:pPr marL="342900" marR="0" lvl="0" indent="-342900" algn="l" rtl="0">
              <a:lnSpc>
                <a:spcPct val="90000"/>
              </a:lnSpc>
              <a:spcBef>
                <a:spcPts val="560"/>
              </a:spcBef>
              <a:spcAft>
                <a:spcPts val="0"/>
              </a:spcAft>
              <a:buClr>
                <a:schemeClr val="hlink"/>
              </a:buClr>
              <a:buSzPct val="25000"/>
              <a:buFont typeface="Times New Roman"/>
              <a:buNone/>
            </a:pPr>
            <a:r>
              <a:rPr lang="en" sz="2800" b="0" i="0" u="none" strike="noStrike" cap="none">
                <a:solidFill>
                  <a:schemeClr val="dk1"/>
                </a:solidFill>
                <a:latin typeface="Arial"/>
                <a:ea typeface="Arial"/>
                <a:cs typeface="Arial"/>
                <a:sym typeface="Arial"/>
              </a:rPr>
              <a:t>						</a:t>
            </a:r>
            <a:r>
              <a:rPr lang="en" sz="1000" b="0" i="0" u="none" strike="noStrike" cap="none">
                <a:solidFill>
                  <a:srgbClr val="000000"/>
                </a:solidFill>
                <a:latin typeface="Times New Roman"/>
                <a:ea typeface="Times New Roman"/>
                <a:cs typeface="Times New Roman"/>
                <a:sym typeface="Times New Roman"/>
              </a:rPr>
              <a:t>Carol Rohrbach and Joyce Valenza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Summarizing</a:t>
            </a:r>
          </a:p>
        </p:txBody>
      </p:sp>
      <p:sp>
        <p:nvSpPr>
          <p:cNvPr id="260" name="Shape 260"/>
          <p:cNvSpPr txBox="1">
            <a:spLocks noGrp="1"/>
          </p:cNvSpPr>
          <p:nvPr>
            <p:ph type="body" idx="1"/>
          </p:nvPr>
        </p:nvSpPr>
        <p:spPr>
          <a:xfrm>
            <a:off x="990600" y="1028700"/>
            <a:ext cx="73152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00000"/>
              <a:buFont typeface="Times New Roman"/>
              <a:buChar char="•"/>
            </a:pPr>
            <a:r>
              <a:rPr lang="en" sz="2400" b="1" i="0" u="none" strike="noStrike" cap="none">
                <a:solidFill>
                  <a:schemeClr val="dk1"/>
                </a:solidFill>
                <a:latin typeface="Arial"/>
                <a:ea typeface="Arial"/>
                <a:cs typeface="Arial"/>
                <a:sym typeface="Arial"/>
              </a:rPr>
              <a:t>Summarizing involves putting the main idea(s) of one or several writers into your own words, including only the main point(s). Summaries are significantly shorter than the original and take a broad overview of the source material. Again, it is necessary to attribute summarized ideas to their original sources.</a:t>
            </a:r>
            <a:r>
              <a:rPr lang="en" sz="1800" b="1" i="0" u="none" strike="noStrike" cap="none">
                <a:solidFill>
                  <a:schemeClr val="dk1"/>
                </a:solidFill>
                <a:latin typeface="Arial"/>
                <a:ea typeface="Arial"/>
                <a:cs typeface="Arial"/>
                <a:sym typeface="Arial"/>
              </a:rPr>
              <a:t> </a:t>
            </a:r>
          </a:p>
          <a:p>
            <a:pPr marL="342900" marR="0" lvl="0" indent="-342900" algn="l" rtl="0">
              <a:lnSpc>
                <a:spcPct val="90000"/>
              </a:lnSpc>
              <a:spcBef>
                <a:spcPts val="360"/>
              </a:spcBef>
              <a:spcAft>
                <a:spcPts val="0"/>
              </a:spcAft>
              <a:buClr>
                <a:schemeClr val="hlink"/>
              </a:buClr>
              <a:buSzPct val="25000"/>
              <a:buFont typeface="Times New Roman"/>
              <a:buNone/>
            </a:pPr>
            <a:endParaRPr sz="1800" b="0" i="1"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hlink"/>
              </a:buClr>
              <a:buSzPct val="25000"/>
              <a:buFont typeface="Times New Roman"/>
              <a:buNone/>
            </a:pPr>
            <a:r>
              <a:rPr lang="en" sz="1800" b="0" i="1" u="none" strike="noStrike" cap="none">
                <a:solidFill>
                  <a:schemeClr val="dk1"/>
                </a:solidFill>
                <a:latin typeface="Arial"/>
                <a:ea typeface="Arial"/>
                <a:cs typeface="Arial"/>
                <a:sym typeface="Arial"/>
              </a:rPr>
              <a:t>Summarize when: </a:t>
            </a:r>
          </a:p>
          <a:p>
            <a:pPr marL="342900" marR="0" lvl="0" indent="-342900" algn="l" rtl="0">
              <a:lnSpc>
                <a:spcPct val="90000"/>
              </a:lnSpc>
              <a:spcBef>
                <a:spcPts val="360"/>
              </a:spcBef>
              <a:spcAft>
                <a:spcPts val="0"/>
              </a:spcAft>
              <a:buClr>
                <a:schemeClr val="hlink"/>
              </a:buClr>
              <a:buSzPct val="100000"/>
              <a:buFont typeface="Times New Roman"/>
              <a:buNone/>
            </a:pP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hlink"/>
              </a:buClr>
              <a:buSzPct val="100000"/>
              <a:buFont typeface="Times New Roman"/>
              <a:buChar char="•"/>
            </a:pPr>
            <a:r>
              <a:rPr lang="en" sz="1800" b="0" i="0" u="none" strike="noStrike" cap="none">
                <a:solidFill>
                  <a:schemeClr val="dk1"/>
                </a:solidFill>
                <a:latin typeface="Arial"/>
                <a:ea typeface="Arial"/>
                <a:cs typeface="Arial"/>
                <a:sym typeface="Arial"/>
              </a:rPr>
              <a:t>You want to establish background or offer an overview of a topic</a:t>
            </a:r>
          </a:p>
          <a:p>
            <a:pPr marL="342900" marR="0" lvl="0" indent="-342900" algn="l" rtl="0">
              <a:lnSpc>
                <a:spcPct val="90000"/>
              </a:lnSpc>
              <a:spcBef>
                <a:spcPts val="360"/>
              </a:spcBef>
              <a:spcAft>
                <a:spcPts val="0"/>
              </a:spcAft>
              <a:buClr>
                <a:schemeClr val="hlink"/>
              </a:buClr>
              <a:buSzPct val="100000"/>
              <a:buFont typeface="Times New Roman"/>
              <a:buChar char="•"/>
            </a:pPr>
            <a:r>
              <a:rPr lang="en" sz="1800" b="0" i="0" u="none" strike="noStrike" cap="none">
                <a:solidFill>
                  <a:schemeClr val="dk1"/>
                </a:solidFill>
                <a:latin typeface="Arial"/>
                <a:ea typeface="Arial"/>
                <a:cs typeface="Arial"/>
                <a:sym typeface="Arial"/>
              </a:rPr>
              <a:t>You want to describe knowledge (from several sources) about a topic</a:t>
            </a:r>
          </a:p>
          <a:p>
            <a:pPr marL="342900" marR="0" lvl="0" indent="-342900" algn="l" rtl="0">
              <a:lnSpc>
                <a:spcPct val="90000"/>
              </a:lnSpc>
              <a:spcBef>
                <a:spcPts val="360"/>
              </a:spcBef>
              <a:spcAft>
                <a:spcPts val="0"/>
              </a:spcAft>
              <a:buClr>
                <a:schemeClr val="hlink"/>
              </a:buClr>
              <a:buSzPct val="100000"/>
              <a:buFont typeface="Times New Roman"/>
              <a:buChar char="•"/>
            </a:pPr>
            <a:r>
              <a:rPr lang="en" sz="1800" b="0" i="0" u="none" strike="noStrike" cap="none">
                <a:solidFill>
                  <a:schemeClr val="dk1"/>
                </a:solidFill>
                <a:latin typeface="Arial"/>
                <a:ea typeface="Arial"/>
                <a:cs typeface="Arial"/>
                <a:sym typeface="Arial"/>
              </a:rPr>
              <a:t>You want to determine the main ideas of a single source</a:t>
            </a:r>
          </a:p>
          <a:p>
            <a:pPr marL="342900" marR="0" lvl="0" indent="-342900" algn="l" rtl="0">
              <a:lnSpc>
                <a:spcPct val="90000"/>
              </a:lnSpc>
              <a:spcBef>
                <a:spcPts val="200"/>
              </a:spcBef>
              <a:spcAft>
                <a:spcPts val="0"/>
              </a:spcAft>
              <a:buClr>
                <a:schemeClr val="hlink"/>
              </a:buClr>
              <a:buSzPct val="100000"/>
              <a:buFont typeface="Times New Roman"/>
              <a:buNone/>
            </a:pPr>
            <a:endParaRPr sz="1000" b="0" i="0" u="none" strike="noStrike" cap="none">
              <a:solidFill>
                <a:srgbClr val="000000"/>
              </a:solidFill>
              <a:latin typeface="Times New Roman"/>
              <a:ea typeface="Times New Roman"/>
              <a:cs typeface="Times New Roman"/>
              <a:sym typeface="Times New Roman"/>
            </a:endParaRPr>
          </a:p>
          <a:p>
            <a:pPr marL="342900" marR="0" lvl="0" indent="-342900" algn="l" rtl="0">
              <a:lnSpc>
                <a:spcPct val="90000"/>
              </a:lnSpc>
              <a:spcBef>
                <a:spcPts val="200"/>
              </a:spcBef>
              <a:spcAft>
                <a:spcPts val="0"/>
              </a:spcAft>
              <a:buClr>
                <a:schemeClr val="hlink"/>
              </a:buClr>
              <a:buSzPct val="25000"/>
              <a:buFont typeface="Times New Roman"/>
              <a:buNone/>
            </a:pPr>
            <a:r>
              <a:rPr lang="en" sz="1000" b="0" i="0" u="none" strike="noStrike" cap="none">
                <a:solidFill>
                  <a:srgbClr val="000000"/>
                </a:solidFill>
                <a:latin typeface="Times New Roman"/>
                <a:ea typeface="Times New Roman"/>
                <a:cs typeface="Times New Roman"/>
                <a:sym typeface="Times New Roman"/>
              </a:rPr>
              <a:t>						Carol Rohrbach and Joyce Valenza</a:t>
            </a:r>
          </a:p>
          <a:p>
            <a:pPr marL="342900" marR="0" lvl="0" indent="-342900" algn="l" rtl="0">
              <a:lnSpc>
                <a:spcPct val="90000"/>
              </a:lnSpc>
              <a:spcBef>
                <a:spcPts val="280"/>
              </a:spcBef>
              <a:spcAft>
                <a:spcPts val="0"/>
              </a:spcAft>
              <a:buClr>
                <a:schemeClr val="hlink"/>
              </a:buClr>
              <a:buSzPct val="100000"/>
              <a:buFont typeface="Times New Roman"/>
              <a:buNone/>
            </a:pPr>
            <a:endParaRPr sz="1400" b="0" i="0" u="none" strike="noStrike" cap="none">
              <a:solidFill>
                <a:srgbClr val="000000"/>
              </a:solidFill>
              <a:latin typeface="Times New Roman"/>
              <a:ea typeface="Times New Roman"/>
              <a:cs typeface="Times New Roman"/>
              <a:sym typeface="Times New Roman"/>
            </a:endParaRPr>
          </a:p>
          <a:p>
            <a:pPr marL="342900" marR="0" lvl="0" indent="-342900" algn="l" rtl="0">
              <a:lnSpc>
                <a:spcPct val="100000"/>
              </a:lnSpc>
              <a:spcBef>
                <a:spcPts val="280"/>
              </a:spcBef>
              <a:spcAft>
                <a:spcPts val="0"/>
              </a:spcAft>
              <a:buClr>
                <a:schemeClr val="hlink"/>
              </a:buClr>
              <a:buSzPct val="100000"/>
              <a:buFont typeface="Times New Roman"/>
              <a:buNone/>
            </a:pPr>
            <a:endParaRPr sz="1400" b="0"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As you take notes:</a:t>
            </a:r>
          </a:p>
        </p:txBody>
      </p:sp>
      <p:sp>
        <p:nvSpPr>
          <p:cNvPr id="266" name="Shape 266"/>
          <p:cNvSpPr txBox="1">
            <a:spLocks noGrp="1"/>
          </p:cNvSpPr>
          <p:nvPr>
            <p:ph type="body" idx="1"/>
          </p:nvPr>
        </p:nvSpPr>
        <p:spPr>
          <a:xfrm>
            <a:off x="981075"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14285"/>
              <a:buFont typeface="Times New Roman"/>
              <a:buChar char="•"/>
            </a:pPr>
            <a:r>
              <a:rPr lang="en" sz="2800" b="0" i="0" u="none" strike="noStrike" cap="none">
                <a:solidFill>
                  <a:schemeClr val="dk1"/>
                </a:solidFill>
                <a:latin typeface="Arial"/>
                <a:ea typeface="Arial"/>
                <a:cs typeface="Arial"/>
                <a:sym typeface="Arial"/>
              </a:rPr>
              <a:t>Include any direct quotes or unique phrases in quotation marks or mark with a big </a:t>
            </a:r>
            <a:r>
              <a:rPr lang="en" sz="3200" b="1" i="0" u="none" strike="noStrike" cap="none">
                <a:solidFill>
                  <a:schemeClr val="dk1"/>
                </a:solidFill>
                <a:latin typeface="Arial"/>
                <a:ea typeface="Arial"/>
                <a:cs typeface="Arial"/>
                <a:sym typeface="Arial"/>
              </a:rPr>
              <a:t>Q </a:t>
            </a:r>
            <a:r>
              <a:rPr lang="en" sz="2800" b="0" i="0" u="none" strike="noStrike" cap="none">
                <a:solidFill>
                  <a:schemeClr val="dk1"/>
                </a:solidFill>
                <a:latin typeface="Arial"/>
                <a:ea typeface="Arial"/>
                <a:cs typeface="Arial"/>
                <a:sym typeface="Arial"/>
              </a:rPr>
              <a:t>and make sure the speaker’s /writer’s name is identified.</a:t>
            </a:r>
          </a:p>
          <a:p>
            <a:pPr marL="342900" marR="0" lvl="0" indent="-342900" algn="l" rtl="0">
              <a:lnSpc>
                <a:spcPct val="100000"/>
              </a:lnSpc>
              <a:spcBef>
                <a:spcPts val="640"/>
              </a:spcBef>
              <a:spcAft>
                <a:spcPts val="0"/>
              </a:spcAft>
              <a:buClr>
                <a:schemeClr val="hlink"/>
              </a:buClr>
              <a:buSzPct val="114285"/>
              <a:buFont typeface="Times New Roman"/>
              <a:buChar char="•"/>
            </a:pPr>
            <a:r>
              <a:rPr lang="en" sz="2800" b="0" i="0" u="none" strike="noStrike" cap="none">
                <a:solidFill>
                  <a:schemeClr val="dk1"/>
                </a:solidFill>
                <a:latin typeface="Arial"/>
                <a:ea typeface="Arial"/>
                <a:cs typeface="Arial"/>
                <a:sym typeface="Arial"/>
              </a:rPr>
              <a:t>Make sure you note a paraphrase with the writer’s name and mark it with a big </a:t>
            </a:r>
            <a:r>
              <a:rPr lang="en" sz="3200" b="1" i="0" u="none" strike="noStrike" cap="none">
                <a:solidFill>
                  <a:schemeClr val="dk1"/>
                </a:solidFill>
                <a:latin typeface="Arial"/>
                <a:ea typeface="Arial"/>
                <a:cs typeface="Arial"/>
                <a:sym typeface="Arial"/>
              </a:rPr>
              <a:t>P</a:t>
            </a:r>
          </a:p>
          <a:p>
            <a:pPr marL="342900" marR="0" lvl="0" indent="-342900" algn="l" rtl="0">
              <a:lnSpc>
                <a:spcPct val="100000"/>
              </a:lnSpc>
              <a:spcBef>
                <a:spcPts val="56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Include page numbers and source references so you can go back and check for accuracy as you write.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0"/>
        <p:cNvGrpSpPr/>
        <p:nvPr/>
      </p:nvGrpSpPr>
      <p:grpSpPr>
        <a:xfrm>
          <a:off x="0" y="0"/>
          <a:ext cx="0" cy="0"/>
          <a:chOff x="0" y="0"/>
          <a:chExt cx="0" cy="0"/>
        </a:xfrm>
      </p:grpSpPr>
      <p:sp>
        <p:nvSpPr>
          <p:cNvPr id="271" name="Shape 271"/>
          <p:cNvSpPr txBox="1">
            <a:spLocks noGrp="1"/>
          </p:cNvSpPr>
          <p:nvPr>
            <p:ph type="title" idx="4294967295"/>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3600" b="1" i="0" u="none" strike="noStrike" cap="none">
                <a:solidFill>
                  <a:schemeClr val="dk2"/>
                </a:solidFill>
                <a:latin typeface="Helvetica Neue"/>
                <a:ea typeface="Helvetica Neue"/>
                <a:cs typeface="Helvetica Neue"/>
                <a:sym typeface="Helvetica Neue"/>
              </a:rPr>
              <a:t>In-text / in-project MLA documentation</a:t>
            </a:r>
          </a:p>
        </p:txBody>
      </p:sp>
      <p:sp>
        <p:nvSpPr>
          <p:cNvPr id="272" name="Shape 272"/>
          <p:cNvSpPr txBox="1">
            <a:spLocks noGrp="1"/>
          </p:cNvSpPr>
          <p:nvPr>
            <p:ph type="body" idx="4294967295"/>
          </p:nvPr>
        </p:nvSpPr>
        <p:spPr>
          <a:xfrm>
            <a:off x="1143000" y="1143000"/>
            <a:ext cx="71532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Purpose--to give immediate source information without interrupting the flow of paper or project. </a:t>
            </a:r>
          </a:p>
          <a:p>
            <a:pPr marL="342900" marR="0" lvl="0" indent="-342900" algn="l" rtl="0">
              <a:lnSpc>
                <a:spcPct val="90000"/>
              </a:lnSpc>
              <a:spcBef>
                <a:spcPts val="56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The academic world takes in-text documentation seriously. </a:t>
            </a:r>
          </a:p>
          <a:p>
            <a:pPr marL="342900" marR="0" lvl="0" indent="-342900" algn="l" rtl="0">
              <a:lnSpc>
                <a:spcPct val="90000"/>
              </a:lnSpc>
              <a:spcBef>
                <a:spcPts val="56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Inaccurate documentation is as serious as having no documentation at all. </a:t>
            </a:r>
          </a:p>
          <a:p>
            <a:pPr marL="342900" marR="0" lvl="0" indent="-342900" algn="l" rtl="0">
              <a:lnSpc>
                <a:spcPct val="90000"/>
              </a:lnSpc>
              <a:spcBef>
                <a:spcPts val="56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Brief information in in-text documentation should match full source information in Works Cited</a:t>
            </a:r>
          </a:p>
          <a:p>
            <a:pPr marL="342900" marR="0" lvl="0" indent="-342900" algn="l" rtl="0">
              <a:lnSpc>
                <a:spcPct val="90000"/>
              </a:lnSpc>
              <a:spcBef>
                <a:spcPts val="560"/>
              </a:spcBef>
              <a:spcAft>
                <a:spcPts val="0"/>
              </a:spcAft>
              <a:buClr>
                <a:schemeClr val="hlink"/>
              </a:buClr>
              <a:buSzPct val="100000"/>
              <a:buFont typeface="Times New Roman"/>
              <a:buNone/>
            </a:pPr>
            <a:endParaRPr sz="2800" b="0" i="0" u="none" strike="noStrike" cap="none">
              <a:solidFill>
                <a:schemeClr val="dk1"/>
              </a:solidFill>
              <a:latin typeface="Arial"/>
              <a:ea typeface="Arial"/>
              <a:cs typeface="Arial"/>
              <a:sym typeface="Arial"/>
            </a:endParaRPr>
          </a:p>
          <a:p>
            <a:pPr marL="342900" marR="0" lvl="0" indent="-342900" algn="l" rtl="0">
              <a:lnSpc>
                <a:spcPct val="90000"/>
              </a:lnSpc>
              <a:spcBef>
                <a:spcPts val="560"/>
              </a:spcBef>
              <a:spcAft>
                <a:spcPts val="0"/>
              </a:spcAft>
              <a:buClr>
                <a:schemeClr val="hlink"/>
              </a:buClr>
              <a:buSzPct val="25000"/>
              <a:buFont typeface="Times New Roman"/>
              <a:buNone/>
            </a:pPr>
            <a:endParaRPr sz="2800" b="0" i="0" u="none" strike="noStrike" cap="none">
              <a:solidFill>
                <a:schemeClr val="dk1"/>
              </a:solidFill>
              <a:latin typeface="Arial"/>
              <a:ea typeface="Arial"/>
              <a:cs typeface="Arial"/>
              <a:sym typeface="Arial"/>
            </a:endParaRPr>
          </a:p>
          <a:p>
            <a:pPr marL="342900" marR="0" lvl="0" indent="-342900" algn="l" rtl="0">
              <a:lnSpc>
                <a:spcPct val="90000"/>
              </a:lnSpc>
              <a:spcBef>
                <a:spcPts val="560"/>
              </a:spcBef>
              <a:spcAft>
                <a:spcPts val="0"/>
              </a:spcAft>
              <a:buClr>
                <a:schemeClr val="hlink"/>
              </a:buClr>
              <a:buSzPct val="100000"/>
              <a:buFont typeface="Times New Roman"/>
              <a:buNone/>
            </a:pPr>
            <a:endParaRPr sz="2800" b="0" i="0" u="none" strike="noStrike" cap="none">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hlink"/>
              </a:buClr>
              <a:buSzPct val="100000"/>
              <a:buFont typeface="Times New Roman"/>
              <a:buNone/>
            </a:pPr>
            <a:endParaRPr sz="2800" b="0" i="0" u="none" strike="noStrike" cap="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6"/>
        <p:cNvGrpSpPr/>
        <p:nvPr/>
      </p:nvGrpSpPr>
      <p:grpSpPr>
        <a:xfrm>
          <a:off x="0" y="0"/>
          <a:ext cx="0" cy="0"/>
          <a:chOff x="0" y="0"/>
          <a:chExt cx="0" cy="0"/>
        </a:xfrm>
      </p:grpSpPr>
      <p:sp>
        <p:nvSpPr>
          <p:cNvPr id="277" name="Shape 277"/>
          <p:cNvSpPr txBox="1">
            <a:spLocks noGrp="1"/>
          </p:cNvSpPr>
          <p:nvPr>
            <p:ph type="title" idx="4294967295"/>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3200" b="1" i="0" u="none" strike="noStrike" cap="none">
                <a:solidFill>
                  <a:schemeClr val="dk2"/>
                </a:solidFill>
                <a:latin typeface="Helvetica Neue"/>
                <a:ea typeface="Helvetica Neue"/>
                <a:cs typeface="Helvetica Neue"/>
                <a:sym typeface="Helvetica Neue"/>
              </a:rPr>
              <a:t>Use in-text / in-project documentation when:</a:t>
            </a:r>
          </a:p>
        </p:txBody>
      </p:sp>
      <p:sp>
        <p:nvSpPr>
          <p:cNvPr id="278" name="Shape 278"/>
          <p:cNvSpPr txBox="1">
            <a:spLocks noGrp="1"/>
          </p:cNvSpPr>
          <p:nvPr>
            <p:ph type="body" idx="4294967295"/>
          </p:nvPr>
        </p:nvSpPr>
        <p:spPr>
          <a:xfrm>
            <a:off x="1219200" y="1085850"/>
            <a:ext cx="63246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You use an original idea from one of your sources, whether you quote or paraphrase it </a:t>
            </a:r>
          </a:p>
          <a:p>
            <a:pPr marL="342900" marR="0" lvl="0" indent="-342900" algn="l" rtl="0">
              <a:lnSpc>
                <a:spcPct val="90000"/>
              </a:lnSpc>
              <a:spcBef>
                <a:spcPts val="56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You summarize original ideas from one of your sources </a:t>
            </a:r>
          </a:p>
          <a:p>
            <a:pPr marL="342900" marR="0" lvl="0" indent="-342900" algn="l" rtl="0">
              <a:lnSpc>
                <a:spcPct val="90000"/>
              </a:lnSpc>
              <a:spcBef>
                <a:spcPts val="56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You use factual information that is not common knowledge (Cite to be safe.) </a:t>
            </a:r>
          </a:p>
          <a:p>
            <a:pPr marL="342900" marR="0" lvl="0" indent="-342900" algn="l" rtl="0">
              <a:lnSpc>
                <a:spcPct val="90000"/>
              </a:lnSpc>
              <a:spcBef>
                <a:spcPts val="56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You quote directly from a source </a:t>
            </a:r>
          </a:p>
          <a:p>
            <a:pPr marL="342900" marR="0" lvl="0" indent="-342900" algn="l" rtl="0">
              <a:lnSpc>
                <a:spcPct val="90000"/>
              </a:lnSpc>
              <a:spcBef>
                <a:spcPts val="56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You use a date or fact that might be disputed</a:t>
            </a:r>
            <a:r>
              <a:rPr lang="en" sz="2400" b="1" i="0" u="none" strike="noStrike" cap="none">
                <a:solidFill>
                  <a:schemeClr val="dk1"/>
                </a:solidFill>
                <a:latin typeface="Arial"/>
                <a:ea typeface="Arial"/>
                <a:cs typeface="Arial"/>
                <a:sym typeface="Arial"/>
              </a:rPr>
              <a:t> </a:t>
            </a:r>
          </a:p>
          <a:p>
            <a:pPr marL="342900" marR="0" lvl="0" indent="-342900" algn="l" rtl="0">
              <a:lnSpc>
                <a:spcPct val="100000"/>
              </a:lnSpc>
              <a:spcBef>
                <a:spcPts val="480"/>
              </a:spcBef>
              <a:spcAft>
                <a:spcPts val="0"/>
              </a:spcAft>
              <a:buClr>
                <a:schemeClr val="hlink"/>
              </a:buClr>
              <a:buSzPct val="100000"/>
              <a:buFont typeface="Times New Roman"/>
              <a:buNone/>
            </a:pPr>
            <a:endParaRPr sz="2400" b="1" i="0" u="none" strike="noStrike" cap="none">
              <a:solidFill>
                <a:schemeClr val="dk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3600" b="1" i="0" u="none" strike="noStrike" cap="none">
                <a:solidFill>
                  <a:schemeClr val="dk2"/>
                </a:solidFill>
                <a:latin typeface="Helvetica Neue"/>
                <a:ea typeface="Helvetica Neue"/>
                <a:cs typeface="Helvetica Neue"/>
                <a:sym typeface="Helvetica Neue"/>
              </a:rPr>
              <a:t>How do I cite using MLA style</a:t>
            </a:r>
            <a:r>
              <a:rPr lang="en" sz="4400" b="1" i="0" u="none" strike="noStrike" cap="none">
                <a:solidFill>
                  <a:schemeClr val="dk2"/>
                </a:solidFill>
                <a:latin typeface="Helvetica Neue"/>
                <a:ea typeface="Helvetica Neue"/>
                <a:cs typeface="Helvetica Neue"/>
                <a:sym typeface="Helvetica Neue"/>
              </a:rPr>
              <a:t>?</a:t>
            </a:r>
          </a:p>
        </p:txBody>
      </p:sp>
      <p:sp>
        <p:nvSpPr>
          <p:cNvPr id="284" name="Shape 284"/>
          <p:cNvSpPr txBox="1">
            <a:spLocks noGrp="1"/>
          </p:cNvSpPr>
          <p:nvPr>
            <p:ph type="body" idx="1"/>
          </p:nvPr>
        </p:nvSpPr>
        <p:spPr>
          <a:xfrm>
            <a:off x="990600" y="1085850"/>
            <a:ext cx="73152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Parenthetical citations are usually placed at the end of a sentence, before the period, but they may be placed in the middle of sentence</a:t>
            </a:r>
          </a:p>
          <a:p>
            <a:pPr marL="342900" marR="0" lvl="0" indent="-342900" algn="l" rtl="0">
              <a:lnSpc>
                <a:spcPct val="90000"/>
              </a:lnSpc>
              <a:spcBef>
                <a:spcPts val="48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Cite the author's last name and the page number </a:t>
            </a:r>
          </a:p>
          <a:p>
            <a:pPr marL="342900" marR="0" lvl="0" indent="-342900" algn="l" rtl="0">
              <a:lnSpc>
                <a:spcPct val="90000"/>
              </a:lnSpc>
              <a:spcBef>
                <a:spcPts val="48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In the absence of an author, cite the title and the page number</a:t>
            </a:r>
          </a:p>
          <a:p>
            <a:pPr marL="342900" marR="0" lvl="0" indent="-342900" algn="l" rtl="0">
              <a:lnSpc>
                <a:spcPct val="90000"/>
              </a:lnSpc>
              <a:spcBef>
                <a:spcPts val="48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If you are using more than one book by the same author, list the last name, comma, the title, and the page</a:t>
            </a:r>
          </a:p>
          <a:p>
            <a:pPr marL="342900" marR="0" lvl="0" indent="-342900" algn="l" rtl="0">
              <a:lnSpc>
                <a:spcPct val="90000"/>
              </a:lnSpc>
              <a:spcBef>
                <a:spcPts val="480"/>
              </a:spcBef>
              <a:spcAft>
                <a:spcPts val="0"/>
              </a:spcAft>
              <a:buClr>
                <a:schemeClr val="hlink"/>
              </a:buClr>
              <a:buSzPct val="100000"/>
              <a:buFont typeface="Times New Roman"/>
              <a:buChar char="•"/>
            </a:pPr>
            <a:r>
              <a:rPr lang="en" sz="2400" b="0" i="0" u="none" strike="noStrike" cap="none">
                <a:solidFill>
                  <a:schemeClr val="dk1"/>
                </a:solidFill>
                <a:latin typeface="Arial"/>
                <a:ea typeface="Arial"/>
                <a:cs typeface="Arial"/>
                <a:sym typeface="Arial"/>
              </a:rPr>
              <a:t>If you identify the author and title in the text, just list the page number</a:t>
            </a:r>
          </a:p>
          <a:p>
            <a:pPr marL="342900" marR="0" lvl="0" indent="-342900" algn="l" rtl="0">
              <a:lnSpc>
                <a:spcPct val="90000"/>
              </a:lnSpc>
              <a:spcBef>
                <a:spcPts val="480"/>
              </a:spcBef>
              <a:spcAft>
                <a:spcPts val="0"/>
              </a:spcAft>
              <a:buClr>
                <a:schemeClr val="hlink"/>
              </a:buClr>
              <a:buSzPct val="100000"/>
              <a:buFont typeface="Times New Roman"/>
              <a:buNone/>
            </a:pPr>
            <a:endParaRPr sz="2400" b="0"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hlink"/>
              </a:buClr>
              <a:buSzPct val="100000"/>
              <a:buFont typeface="Times New Roman"/>
              <a:buNone/>
            </a:pPr>
            <a:endParaRPr sz="1600" b="0"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hlink"/>
              </a:buClr>
              <a:buSzPct val="25000"/>
              <a:buFont typeface="Times New Roman"/>
              <a:buNone/>
            </a:pPr>
            <a:endParaRPr sz="1600" b="1"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hlink"/>
              </a:buClr>
              <a:buSzPct val="100000"/>
              <a:buFont typeface="Times New Roman"/>
              <a:buNone/>
            </a:pPr>
            <a:endParaRPr sz="1600" b="0"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hlink"/>
              </a:buClr>
              <a:buSzPct val="100000"/>
              <a:buFont typeface="Times New Roman"/>
              <a:buNone/>
            </a:pPr>
            <a:endParaRPr sz="1600" b="0"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hlink"/>
              </a:buClr>
              <a:buSzPct val="100000"/>
              <a:buFont typeface="Times New Roman"/>
              <a:buNone/>
            </a:pPr>
            <a:endParaRPr sz="1600" b="1"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hlink"/>
              </a:buClr>
              <a:buSzPct val="100000"/>
              <a:buFont typeface="Times New Roman"/>
              <a:buNone/>
            </a:pPr>
            <a:endParaRPr sz="1600" b="0" i="0" u="none" strike="noStrike" cap="none">
              <a:solidFill>
                <a:schemeClr val="dk1"/>
              </a:solidFill>
              <a:latin typeface="Arial"/>
              <a:ea typeface="Arial"/>
              <a:cs typeface="Arial"/>
              <a:sym typeface="Arial"/>
            </a:endParaRPr>
          </a:p>
          <a:p>
            <a:pPr marL="342900" marR="0" lvl="0" indent="-342900" algn="l" rtl="0">
              <a:lnSpc>
                <a:spcPct val="100000"/>
              </a:lnSpc>
              <a:spcBef>
                <a:spcPts val="320"/>
              </a:spcBef>
              <a:spcAft>
                <a:spcPts val="0"/>
              </a:spcAft>
              <a:buClr>
                <a:schemeClr val="hlink"/>
              </a:buClr>
              <a:buSzPct val="100000"/>
              <a:buFont typeface="Times New Roman"/>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But, what about the Web?</a:t>
            </a:r>
          </a:p>
        </p:txBody>
      </p:sp>
      <p:sp>
        <p:nvSpPr>
          <p:cNvPr id="290" name="Shape 290"/>
          <p:cNvSpPr txBox="1">
            <a:spLocks noGrp="1"/>
          </p:cNvSpPr>
          <p:nvPr>
            <p:ph type="body" idx="1"/>
          </p:nvPr>
        </p:nvSpPr>
        <p:spPr>
          <a:xfrm>
            <a:off x="914400"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25000"/>
              <a:buFont typeface="Times New Roman"/>
              <a:buNone/>
            </a:pPr>
            <a:r>
              <a:rPr lang="en" sz="2400" b="1" i="0" u="none" strike="noStrike" cap="none">
                <a:solidFill>
                  <a:schemeClr val="dk1"/>
                </a:solidFill>
                <a:latin typeface="Arial"/>
                <a:ea typeface="Arial"/>
                <a:cs typeface="Arial"/>
                <a:sym typeface="Arial"/>
              </a:rPr>
              <a:t> </a:t>
            </a:r>
            <a:r>
              <a:rPr lang="en" sz="2400" b="0" i="0" u="none" strike="noStrike" cap="none">
                <a:solidFill>
                  <a:schemeClr val="dk1"/>
                </a:solidFill>
                <a:latin typeface="Arial"/>
                <a:ea typeface="Arial"/>
                <a:cs typeface="Arial"/>
                <a:sym typeface="Arial"/>
              </a:rPr>
              <a:t>When citing a Web source in-text, you are not likely to have page numbers. Just include the first part of the entry.</a:t>
            </a:r>
          </a:p>
          <a:p>
            <a:pPr marL="342900" marR="0" lvl="0" indent="-342900" algn="l" rtl="0">
              <a:lnSpc>
                <a:spcPct val="100000"/>
              </a:lnSpc>
              <a:spcBef>
                <a:spcPts val="480"/>
              </a:spcBef>
              <a:spcAft>
                <a:spcPts val="0"/>
              </a:spcAft>
              <a:buClr>
                <a:schemeClr val="hlink"/>
              </a:buClr>
              <a:buSzPct val="25000"/>
              <a:buFont typeface="Times New Roman"/>
              <a:buNone/>
            </a:pPr>
            <a:r>
              <a:rPr lang="en" sz="2400" b="0" i="0" u="none" strike="noStrike" cap="none">
                <a:solidFill>
                  <a:schemeClr val="dk1"/>
                </a:solidFill>
                <a:latin typeface="Arial"/>
                <a:ea typeface="Arial"/>
                <a:cs typeface="Arial"/>
                <a:sym typeface="Arial"/>
              </a:rPr>
              <a:t>	</a:t>
            </a:r>
          </a:p>
          <a:p>
            <a:pPr marL="342900" marR="0" lvl="0" indent="-342900" algn="l" rtl="0">
              <a:lnSpc>
                <a:spcPct val="100000"/>
              </a:lnSpc>
              <a:spcBef>
                <a:spcPts val="480"/>
              </a:spcBef>
              <a:spcAft>
                <a:spcPts val="0"/>
              </a:spcAft>
              <a:buClr>
                <a:schemeClr val="hlink"/>
              </a:buClr>
              <a:buSzPct val="25000"/>
              <a:buFont typeface="Times New Roman"/>
              <a:buNone/>
            </a:pPr>
            <a:r>
              <a:rPr lang="en" sz="2400" b="0" i="0" u="none" strike="noStrike" cap="none">
                <a:solidFill>
                  <a:schemeClr val="dk1"/>
                </a:solidFill>
                <a:latin typeface="Arial"/>
                <a:ea typeface="Arial"/>
                <a:cs typeface="Arial"/>
                <a:sym typeface="Arial"/>
              </a:rPr>
              <a:t>	(Smith)</a:t>
            </a:r>
          </a:p>
          <a:p>
            <a:pPr marL="342900" marR="0" lvl="0" indent="-342900" algn="l" rtl="0">
              <a:lnSpc>
                <a:spcPct val="100000"/>
              </a:lnSpc>
              <a:spcBef>
                <a:spcPts val="480"/>
              </a:spcBef>
              <a:spcAft>
                <a:spcPts val="0"/>
              </a:spcAft>
              <a:buClr>
                <a:schemeClr val="hlink"/>
              </a:buClr>
              <a:buSzPct val="25000"/>
              <a:buFont typeface="Times New Roman"/>
              <a:buNone/>
            </a:pPr>
            <a:endParaRPr sz="2400" b="0" i="0" u="none" strike="noStrike" cap="none">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chemeClr val="hlink"/>
              </a:buClr>
              <a:buSzPct val="25000"/>
              <a:buFont typeface="Times New Roman"/>
              <a:buNone/>
            </a:pPr>
            <a:r>
              <a:rPr lang="en" sz="2400" b="0" i="0" u="none" strike="noStrike" cap="none">
                <a:solidFill>
                  <a:schemeClr val="dk1"/>
                </a:solidFill>
                <a:latin typeface="Arial"/>
                <a:ea typeface="Arial"/>
                <a:cs typeface="Arial"/>
                <a:sym typeface="Arial"/>
              </a:rPr>
              <a:t>	or </a:t>
            </a:r>
          </a:p>
          <a:p>
            <a:pPr marL="342900" marR="0" lvl="0" indent="-342900" algn="l" rtl="0">
              <a:lnSpc>
                <a:spcPct val="100000"/>
              </a:lnSpc>
              <a:spcBef>
                <a:spcPts val="480"/>
              </a:spcBef>
              <a:spcAft>
                <a:spcPts val="0"/>
              </a:spcAft>
              <a:buClr>
                <a:schemeClr val="hlink"/>
              </a:buClr>
              <a:buSzPct val="25000"/>
              <a:buFont typeface="Times New Roman"/>
              <a:buNone/>
            </a:pPr>
            <a:endParaRPr sz="2400" b="0" i="0" u="none" strike="noStrike" cap="none">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chemeClr val="hlink"/>
              </a:buClr>
              <a:buSzPct val="25000"/>
              <a:buFont typeface="Times New Roman"/>
              <a:buNone/>
            </a:pPr>
            <a:r>
              <a:rPr lang="en" sz="2400" b="0" i="0" u="none" strike="noStrike" cap="none">
                <a:solidFill>
                  <a:schemeClr val="dk1"/>
                </a:solidFill>
                <a:latin typeface="Arial"/>
                <a:ea typeface="Arial"/>
                <a:cs typeface="Arial"/>
                <a:sym typeface="Arial"/>
              </a:rPr>
              <a:t>	(“Plagiarism and the Web”)</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Typical example:</a:t>
            </a:r>
          </a:p>
        </p:txBody>
      </p:sp>
      <p:sp>
        <p:nvSpPr>
          <p:cNvPr id="296" name="Shape 296"/>
          <p:cNvSpPr txBox="1">
            <a:spLocks noGrp="1"/>
          </p:cNvSpPr>
          <p:nvPr>
            <p:ph type="body" idx="1"/>
          </p:nvPr>
        </p:nvSpPr>
        <p:spPr>
          <a:xfrm>
            <a:off x="1066800" y="1371600"/>
            <a:ext cx="7315200" cy="3257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25000"/>
              <a:buFont typeface="Times New Roman"/>
              <a:buNone/>
            </a:pPr>
            <a:r>
              <a:rPr lang="en" sz="2800" b="0" i="0" u="none" strike="noStrike" cap="none">
                <a:solidFill>
                  <a:schemeClr val="dk1"/>
                </a:solidFill>
                <a:latin typeface="Arial"/>
                <a:ea typeface="Arial"/>
                <a:cs typeface="Arial"/>
                <a:sym typeface="Arial"/>
              </a:rPr>
              <a:t>  “Slightly more than 73% of Happy High School students reported plagiarizing papers sometime in their high school careers” (Smith 203). </a:t>
            </a:r>
          </a:p>
          <a:p>
            <a:pPr marL="342900" marR="0" lvl="0" indent="-342900" algn="l" rtl="0">
              <a:lnSpc>
                <a:spcPct val="100000"/>
              </a:lnSpc>
              <a:spcBef>
                <a:spcPts val="560"/>
              </a:spcBef>
              <a:spcAft>
                <a:spcPts val="0"/>
              </a:spcAft>
              <a:buClr>
                <a:schemeClr val="hlink"/>
              </a:buClr>
              <a:buSzPct val="25000"/>
              <a:buFont typeface="Times New Roman"/>
              <a:buNone/>
            </a:pPr>
            <a:endParaRPr sz="2800" b="1" i="0" u="none" strike="noStrike" cap="none">
              <a:solidFill>
                <a:schemeClr val="dk1"/>
              </a:solidFill>
              <a:latin typeface="Arial"/>
              <a:ea typeface="Arial"/>
              <a:cs typeface="Arial"/>
              <a:sym typeface="Arial"/>
            </a:endParaRPr>
          </a:p>
          <a:p>
            <a:pPr marL="342900" marR="0" lvl="0" indent="-342900" algn="l" rtl="0">
              <a:lnSpc>
                <a:spcPct val="100000"/>
              </a:lnSpc>
              <a:spcBef>
                <a:spcPts val="400"/>
              </a:spcBef>
              <a:spcAft>
                <a:spcPts val="0"/>
              </a:spcAft>
              <a:buClr>
                <a:schemeClr val="hlink"/>
              </a:buClr>
              <a:buSzPct val="25000"/>
              <a:buFont typeface="Times New Roman"/>
              <a:buNone/>
            </a:pPr>
            <a:r>
              <a:rPr lang="en" sz="2000" b="1" i="1" u="none" strike="noStrike" cap="none">
                <a:solidFill>
                  <a:schemeClr val="dk1"/>
                </a:solidFill>
                <a:latin typeface="Arial"/>
                <a:ea typeface="Arial"/>
                <a:cs typeface="Arial"/>
                <a:sym typeface="Arial"/>
              </a:rPr>
              <a:t>For more information and specific examples see our school’s Research Guide</a:t>
            </a:r>
          </a:p>
          <a:p>
            <a:pPr marL="342900" marR="0" lvl="0" indent="-342900" algn="l" rtl="0">
              <a:lnSpc>
                <a:spcPct val="100000"/>
              </a:lnSpc>
              <a:spcBef>
                <a:spcPts val="320"/>
              </a:spcBef>
              <a:spcAft>
                <a:spcPts val="0"/>
              </a:spcAft>
              <a:buClr>
                <a:schemeClr val="hlink"/>
              </a:buClr>
              <a:buSzPct val="100000"/>
              <a:buFont typeface="Times New Roman"/>
              <a:buNone/>
            </a:pPr>
            <a:endParaRPr sz="1600" b="1" i="0" u="none" strike="noStrike" cap="none">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0"/>
        <p:cNvGrpSpPr/>
        <p:nvPr/>
      </p:nvGrpSpPr>
      <p:grpSpPr>
        <a:xfrm>
          <a:off x="0" y="0"/>
          <a:ext cx="0" cy="0"/>
          <a:chOff x="0" y="0"/>
          <a:chExt cx="0" cy="0"/>
        </a:xfrm>
      </p:grpSpPr>
      <p:sp>
        <p:nvSpPr>
          <p:cNvPr id="301" name="Shape 301"/>
          <p:cNvSpPr txBox="1">
            <a:spLocks noGrp="1"/>
          </p:cNvSpPr>
          <p:nvPr>
            <p:ph type="ctrTitle"/>
          </p:nvPr>
        </p:nvSpPr>
        <p:spPr>
          <a:xfrm>
            <a:off x="762000" y="2057400"/>
            <a:ext cx="7772400" cy="8574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Helvetica Neue"/>
              <a:buNone/>
            </a:pPr>
            <a:r>
              <a:rPr lang="en" sz="4400" b="1" i="0" u="none" strike="noStrike" cap="none">
                <a:solidFill>
                  <a:schemeClr val="dk1"/>
                </a:solidFill>
                <a:latin typeface="Helvetica Neue"/>
                <a:ea typeface="Helvetica Neue"/>
                <a:cs typeface="Helvetica Neue"/>
                <a:sym typeface="Helvetica Neue"/>
              </a:rPr>
              <a:t>A list of paper mills</a:t>
            </a:r>
          </a:p>
        </p:txBody>
      </p:sp>
      <p:sp>
        <p:nvSpPr>
          <p:cNvPr id="302" name="Shape 302"/>
          <p:cNvSpPr txBox="1">
            <a:spLocks noGrp="1"/>
          </p:cNvSpPr>
          <p:nvPr>
            <p:ph type="subTitle" idx="1"/>
          </p:nvPr>
        </p:nvSpPr>
        <p:spPr>
          <a:xfrm>
            <a:off x="990600" y="2800350"/>
            <a:ext cx="7467600" cy="6285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hlink"/>
              </a:buClr>
              <a:buSzPct val="25000"/>
              <a:buFont typeface="Times New Roman"/>
              <a:buNone/>
            </a:pPr>
            <a:r>
              <a:rPr lang="en" sz="2000" b="1" i="0" u="none" strike="noStrike" cap="none">
                <a:solidFill>
                  <a:schemeClr val="dk1"/>
                </a:solidFill>
                <a:latin typeface="Arial"/>
                <a:ea typeface="Arial"/>
                <a:cs typeface="Arial"/>
                <a:sym typeface="Arial"/>
              </a:rPr>
              <a:t>http://www.coastal.edu/library/presentations/papermil.html</a:t>
            </a:r>
          </a:p>
          <a:p>
            <a:pPr marL="0" marR="0" lvl="0" indent="0" algn="ctr" rtl="0">
              <a:lnSpc>
                <a:spcPct val="100000"/>
              </a:lnSpc>
              <a:spcBef>
                <a:spcPts val="640"/>
              </a:spcBef>
              <a:spcAft>
                <a:spcPts val="0"/>
              </a:spcAft>
              <a:buClr>
                <a:schemeClr val="hlink"/>
              </a:buClr>
              <a:buSzPct val="25000"/>
              <a:buFont typeface="Times New Roman"/>
              <a:buNone/>
            </a:pPr>
            <a:endParaRPr sz="3200" b="1" i="0" u="none" strike="noStrike" cap="none">
              <a:solidFill>
                <a:schemeClr val="dk1"/>
              </a:solidFill>
              <a:latin typeface="Arial"/>
              <a:ea typeface="Arial"/>
              <a:cs typeface="Arial"/>
              <a:sym typeface="Arial"/>
            </a:endParaRPr>
          </a:p>
          <a:p>
            <a:pPr marL="0" marR="0" lvl="0" indent="0" algn="ctr" rtl="0">
              <a:lnSpc>
                <a:spcPct val="100000"/>
              </a:lnSpc>
              <a:spcBef>
                <a:spcPts val="560"/>
              </a:spcBef>
              <a:spcAft>
                <a:spcPts val="0"/>
              </a:spcAft>
              <a:buClr>
                <a:schemeClr val="hlink"/>
              </a:buClr>
              <a:buSzPct val="25000"/>
              <a:buFont typeface="Times New Roman"/>
              <a:buNone/>
            </a:pPr>
            <a:r>
              <a:rPr lang="en" sz="2800" b="0" i="0" u="none" strike="noStrike" cap="none">
                <a:solidFill>
                  <a:schemeClr val="dk1"/>
                </a:solidFill>
                <a:latin typeface="Arial"/>
                <a:ea typeface="Arial"/>
                <a:cs typeface="Arial"/>
                <a:sym typeface="Arial"/>
              </a:rPr>
              <a:t>			</a:t>
            </a:r>
          </a:p>
          <a:p>
            <a:pPr marL="342900" marR="0" lvl="0" indent="-342900" algn="l" rtl="0">
              <a:lnSpc>
                <a:spcPct val="100000"/>
              </a:lnSpc>
              <a:spcBef>
                <a:spcPts val="560"/>
              </a:spcBef>
              <a:spcAft>
                <a:spcPts val="0"/>
              </a:spcAft>
              <a:buClr>
                <a:schemeClr val="hlink"/>
              </a:buClr>
              <a:buSzPct val="100000"/>
              <a:buFont typeface="Times New Roman"/>
              <a:buNone/>
            </a:pPr>
            <a:endParaRPr sz="28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000" b="1" i="0" u="none" strike="noStrike" cap="none">
                <a:solidFill>
                  <a:schemeClr val="dk2"/>
                </a:solidFill>
                <a:latin typeface="Helvetica Neue"/>
                <a:ea typeface="Helvetica Neue"/>
                <a:cs typeface="Helvetica Neue"/>
                <a:sym typeface="Helvetica Neue"/>
              </a:rPr>
              <a:t>How serious is the problem?</a:t>
            </a:r>
          </a:p>
        </p:txBody>
      </p:sp>
      <p:sp>
        <p:nvSpPr>
          <p:cNvPr id="124" name="Shape 124"/>
          <p:cNvSpPr txBox="1">
            <a:spLocks noGrp="1"/>
          </p:cNvSpPr>
          <p:nvPr>
            <p:ph type="body" idx="1"/>
          </p:nvPr>
        </p:nvSpPr>
        <p:spPr>
          <a:xfrm>
            <a:off x="981075"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25000"/>
              <a:buFont typeface="Times New Roman"/>
              <a:buNone/>
            </a:pPr>
            <a:r>
              <a:rPr lang="en" sz="2400" b="0" i="0" u="none" strike="noStrike" cap="none">
                <a:solidFill>
                  <a:schemeClr val="dk1"/>
                </a:solidFill>
                <a:latin typeface="Arial"/>
                <a:ea typeface="Arial"/>
                <a:cs typeface="Arial"/>
                <a:sym typeface="Arial"/>
              </a:rPr>
              <a:t>“A study of almost 4,500 students at 25 schools, suggests cheating is . . . a significant problem in high school - 74% of the respondents admitted to one or more instances of serious test cheating and </a:t>
            </a:r>
            <a:r>
              <a:rPr lang="en" sz="2400" b="1" i="0" u="none" strike="noStrike" cap="none">
                <a:solidFill>
                  <a:schemeClr val="hlink"/>
                </a:solidFill>
                <a:latin typeface="Arial"/>
                <a:ea typeface="Arial"/>
                <a:cs typeface="Arial"/>
                <a:sym typeface="Arial"/>
              </a:rPr>
              <a:t>72% admitted to serious cheating on written assignments.</a:t>
            </a:r>
            <a:r>
              <a:rPr lang="en" sz="2400" b="1" i="0" u="none" strike="noStrike" cap="none">
                <a:solidFill>
                  <a:schemeClr val="dk1"/>
                </a:solidFill>
                <a:latin typeface="Arial"/>
                <a:ea typeface="Arial"/>
                <a:cs typeface="Arial"/>
                <a:sym typeface="Arial"/>
              </a:rPr>
              <a:t> </a:t>
            </a:r>
            <a:r>
              <a:rPr lang="en" sz="2400" b="1" i="0" u="none" strike="noStrike" cap="none">
                <a:solidFill>
                  <a:schemeClr val="hlink"/>
                </a:solidFill>
                <a:latin typeface="Arial"/>
                <a:ea typeface="Arial"/>
                <a:cs typeface="Arial"/>
                <a:sym typeface="Arial"/>
              </a:rPr>
              <a:t>Over half of the students admitted they have engaged in some level of plagiarism on written assignments using the Internet.”</a:t>
            </a:r>
          </a:p>
          <a:p>
            <a:pPr marL="342900" marR="0" lvl="0" indent="-342900" algn="l" rtl="0">
              <a:lnSpc>
                <a:spcPct val="90000"/>
              </a:lnSpc>
              <a:spcBef>
                <a:spcPts val="400"/>
              </a:spcBef>
              <a:spcAft>
                <a:spcPts val="0"/>
              </a:spcAft>
              <a:buClr>
                <a:schemeClr val="hlink"/>
              </a:buClr>
              <a:buSzPct val="25000"/>
              <a:buFont typeface="Times New Roman"/>
              <a:buNone/>
            </a:pPr>
            <a:r>
              <a:rPr lang="en" sz="2000" b="0" i="0" u="none" strike="noStrike" cap="none">
                <a:solidFill>
                  <a:schemeClr val="dk1"/>
                </a:solidFill>
                <a:latin typeface="Arial"/>
                <a:ea typeface="Arial"/>
                <a:cs typeface="Arial"/>
                <a:sym typeface="Arial"/>
              </a:rPr>
              <a:t>Based on the research of Donald L. McCabe, Rutgers University</a:t>
            </a:r>
          </a:p>
          <a:p>
            <a:pPr marL="342900" marR="0" lvl="0" indent="-342900" algn="l" rtl="0">
              <a:lnSpc>
                <a:spcPct val="90000"/>
              </a:lnSpc>
              <a:spcBef>
                <a:spcPts val="400"/>
              </a:spcBef>
              <a:spcAft>
                <a:spcPts val="0"/>
              </a:spcAft>
              <a:buClr>
                <a:schemeClr val="hlink"/>
              </a:buClr>
              <a:buSzPct val="25000"/>
              <a:buFont typeface="Times New Roman"/>
              <a:buNone/>
            </a:pPr>
            <a:r>
              <a:rPr lang="en" sz="1800" b="0" i="0" u="none" strike="noStrike" cap="none">
                <a:solidFill>
                  <a:schemeClr val="dk1"/>
                </a:solidFill>
                <a:latin typeface="Arial"/>
                <a:ea typeface="Arial"/>
                <a:cs typeface="Arial"/>
                <a:sym typeface="Arial"/>
              </a:rPr>
              <a:t>Source: “CIA Research.” Center for Academic Integrity, Duke University, 2003  &lt;</a:t>
            </a:r>
            <a:r>
              <a:rPr lang="en" sz="1800" b="0" i="0" u="sng" strike="noStrike" cap="none">
                <a:solidFill>
                  <a:schemeClr val="hlink"/>
                </a:solidFill>
                <a:latin typeface="Arial"/>
                <a:ea typeface="Arial"/>
                <a:cs typeface="Arial"/>
                <a:sym typeface="Arial"/>
                <a:hlinkClick r:id="rId3"/>
              </a:rPr>
              <a:t>http://academicintegrity.org/cai_research.asp</a:t>
            </a:r>
            <a:r>
              <a:rPr lang="en" sz="1800" b="0" i="0" u="none" strike="noStrike" cap="none">
                <a:solidFill>
                  <a:schemeClr val="dk1"/>
                </a:solidFill>
                <a:latin typeface="Arial"/>
                <a:ea typeface="Arial"/>
                <a:cs typeface="Arial"/>
                <a:sym typeface="Arial"/>
              </a:rPr>
              <a:t>&gt;.</a:t>
            </a:r>
            <a:r>
              <a:rPr lang="en" sz="2000" b="0" i="0" u="none" strike="noStrike" cap="none">
                <a:solidFill>
                  <a:schemeClr val="dk1"/>
                </a:solidFill>
                <a:latin typeface="Arial"/>
                <a:ea typeface="Arial"/>
                <a:cs typeface="Arial"/>
                <a:sym typeface="Arial"/>
              </a:rPr>
              <a:t> </a:t>
            </a:r>
          </a:p>
          <a:p>
            <a:pPr marL="342900" marR="0" lvl="0" indent="-342900" algn="l" rtl="0">
              <a:lnSpc>
                <a:spcPct val="90000"/>
              </a:lnSpc>
              <a:spcBef>
                <a:spcPts val="560"/>
              </a:spcBef>
              <a:spcAft>
                <a:spcPts val="0"/>
              </a:spcAft>
              <a:buClr>
                <a:schemeClr val="hlink"/>
              </a:buClr>
              <a:buSzPct val="100000"/>
              <a:buFont typeface="Times New Roman"/>
              <a:buNone/>
            </a:pPr>
            <a:endParaRPr sz="2800" b="0" i="0" u="none" strike="noStrike" cap="none">
              <a:solidFill>
                <a:schemeClr val="dk1"/>
              </a:solidFill>
              <a:latin typeface="Arial"/>
              <a:ea typeface="Arial"/>
              <a:cs typeface="Arial"/>
              <a:sym typeface="Arial"/>
            </a:endParaRPr>
          </a:p>
          <a:p>
            <a:pPr marL="342900" marR="0" lvl="0" indent="-342900" algn="l" rtl="0">
              <a:lnSpc>
                <a:spcPct val="90000"/>
              </a:lnSpc>
              <a:spcBef>
                <a:spcPts val="560"/>
              </a:spcBef>
              <a:spcAft>
                <a:spcPts val="0"/>
              </a:spcAft>
              <a:buClr>
                <a:schemeClr val="hlink"/>
              </a:buClr>
              <a:buSzPct val="100000"/>
              <a:buFont typeface="Times New Roman"/>
              <a:buNone/>
            </a:pPr>
            <a:endParaRPr sz="2800" b="0" i="0" u="none" strike="noStrike" cap="none">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hlink"/>
              </a:buClr>
              <a:buSzPct val="100000"/>
              <a:buFont typeface="Times New Roman"/>
              <a:buNone/>
            </a:pPr>
            <a:endParaRPr sz="2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8"/>
        <p:cNvGrpSpPr/>
        <p:nvPr/>
      </p:nvGrpSpPr>
      <p:grpSpPr>
        <a:xfrm>
          <a:off x="0" y="0"/>
          <a:ext cx="0" cy="0"/>
          <a:chOff x="0" y="0"/>
          <a:chExt cx="0" cy="0"/>
        </a:xfrm>
      </p:grpSpPr>
      <p:sp>
        <p:nvSpPr>
          <p:cNvPr id="129" name="Shape 129"/>
          <p:cNvSpPr txBox="1">
            <a:spLocks noGrp="1"/>
          </p:cNvSpPr>
          <p:nvPr>
            <p:ph type="title" idx="4294967295"/>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 sz="5400" b="1" i="0" u="none" strike="noStrike" cap="none">
                <a:solidFill>
                  <a:schemeClr val="dk2"/>
                </a:solidFill>
                <a:latin typeface="Helvetica Neue"/>
                <a:ea typeface="Helvetica Neue"/>
                <a:cs typeface="Helvetica Neue"/>
                <a:sym typeface="Helvetica Neue"/>
              </a:rPr>
              <a:t>Students.  If:</a:t>
            </a:r>
          </a:p>
        </p:txBody>
      </p:sp>
      <p:sp>
        <p:nvSpPr>
          <p:cNvPr id="130" name="Shape 130"/>
          <p:cNvSpPr txBox="1">
            <a:spLocks noGrp="1"/>
          </p:cNvSpPr>
          <p:nvPr>
            <p:ph type="body" idx="4294967295"/>
          </p:nvPr>
        </p:nvSpPr>
        <p:spPr>
          <a:xfrm>
            <a:off x="990600" y="1200150"/>
            <a:ext cx="3581400" cy="32574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you have included the words and ideas of others in your work that you neglected to cite,</a:t>
            </a:r>
          </a:p>
          <a:p>
            <a:pPr marL="342900" marR="0" lvl="0" indent="-342900" algn="l" rtl="0">
              <a:lnSpc>
                <a:spcPct val="100000"/>
              </a:lnSpc>
              <a:spcBef>
                <a:spcPts val="56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you have had help you wouldn’t want your teacher to know about,</a:t>
            </a:r>
          </a:p>
        </p:txBody>
      </p:sp>
      <p:sp>
        <p:nvSpPr>
          <p:cNvPr id="131" name="Shape 131"/>
          <p:cNvSpPr/>
          <p:nvPr/>
        </p:nvSpPr>
        <p:spPr>
          <a:xfrm>
            <a:off x="4707075" y="2138456"/>
            <a:ext cx="3741643" cy="1158187"/>
          </a:xfrm>
          <a:prstGeom prst="rect">
            <a:avLst/>
          </a:prstGeom>
        </p:spPr>
        <p:txBody>
          <a:bodyPr>
            <a:prstTxWarp prst="textPlain">
              <a:avLst/>
            </a:prstTxWarp>
          </a:bodyPr>
          <a:lstStyle/>
          <a:p>
            <a:pPr lvl="0" algn="l"/>
            <a:r>
              <a:rPr b="0" i="0">
                <a:ln w="9525" cap="flat" cmpd="sng">
                  <a:solidFill>
                    <a:srgbClr val="CC99FF"/>
                  </a:solidFill>
                  <a:prstDash val="solid"/>
                  <a:miter/>
                  <a:headEnd type="none" w="med" len="med"/>
                  <a:tailEnd type="none" w="med" len="med"/>
                </a:ln>
                <a:gradFill>
                  <a:gsLst>
                    <a:gs pos="0">
                      <a:srgbClr val="6600CC"/>
                    </a:gs>
                    <a:gs pos="100000">
                      <a:srgbClr val="CC00CC"/>
                    </a:gs>
                  </a:gsLst>
                  <a:lin ang="5400012" scaled="0"/>
                </a:gradFill>
                <a:latin typeface="Arial"/>
              </a:rPr>
              <a:t>You have  probably  plagiarized!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idx="4294967295"/>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Two types of plagiarism:</a:t>
            </a:r>
          </a:p>
        </p:txBody>
      </p:sp>
      <p:sp>
        <p:nvSpPr>
          <p:cNvPr id="137" name="Shape 137"/>
          <p:cNvSpPr txBox="1">
            <a:spLocks noGrp="1"/>
          </p:cNvSpPr>
          <p:nvPr>
            <p:ph type="body" idx="4294967295"/>
          </p:nvPr>
        </p:nvSpPr>
        <p:spPr>
          <a:xfrm>
            <a:off x="981075" y="1143000"/>
            <a:ext cx="3581400" cy="28575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00000"/>
              <a:buFont typeface="Times New Roman"/>
              <a:buChar char="•"/>
            </a:pPr>
            <a:r>
              <a:rPr lang="en" sz="2400" b="1" i="0" u="none" strike="noStrike" cap="none">
                <a:solidFill>
                  <a:schemeClr val="dk1"/>
                </a:solidFill>
                <a:latin typeface="Arial"/>
                <a:ea typeface="Arial"/>
                <a:cs typeface="Arial"/>
                <a:sym typeface="Arial"/>
              </a:rPr>
              <a:t>Intentional</a:t>
            </a:r>
          </a:p>
          <a:p>
            <a:pPr marL="742950" marR="0" lvl="1" indent="-285750" algn="l" rtl="0">
              <a:lnSpc>
                <a:spcPct val="9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Copying a friend’s work</a:t>
            </a:r>
          </a:p>
          <a:p>
            <a:pPr marL="742950" marR="0" lvl="1" indent="-285750" algn="l" rtl="0">
              <a:lnSpc>
                <a:spcPct val="9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Buying or borrowing papers	</a:t>
            </a:r>
          </a:p>
          <a:p>
            <a:pPr marL="742950" marR="0" lvl="1" indent="-285750" algn="l" rtl="0">
              <a:lnSpc>
                <a:spcPct val="9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Cutting and pasting blocks of text from electronic sources without documenting</a:t>
            </a:r>
          </a:p>
          <a:p>
            <a:pPr marL="742950" marR="0" lvl="1" indent="-285750" algn="l" rtl="0">
              <a:lnSpc>
                <a:spcPct val="9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Media “borrowing”without documentation</a:t>
            </a:r>
          </a:p>
          <a:p>
            <a:pPr marL="742950" marR="0" lvl="1" indent="-285750" algn="l" rtl="0">
              <a:lnSpc>
                <a:spcPct val="9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Web publishing without permissions of creators </a:t>
            </a:r>
          </a:p>
          <a:p>
            <a:pPr marL="342900" marR="0" lvl="0" indent="-342900" algn="l" rtl="0">
              <a:lnSpc>
                <a:spcPct val="90000"/>
              </a:lnSpc>
              <a:spcBef>
                <a:spcPts val="480"/>
              </a:spcBef>
              <a:spcAft>
                <a:spcPts val="0"/>
              </a:spcAft>
              <a:buClr>
                <a:schemeClr val="hlink"/>
              </a:buClr>
              <a:buSzPct val="100000"/>
              <a:buFont typeface="Times New Roman"/>
              <a:buNone/>
            </a:pPr>
            <a:endParaRPr sz="2400" b="0" i="0" u="none" strike="noStrike" cap="none">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chemeClr val="hlink"/>
              </a:buClr>
              <a:buSzPct val="100000"/>
              <a:buFont typeface="Times New Roman"/>
              <a:buNone/>
            </a:pPr>
            <a:endParaRPr sz="2400" b="0" i="0" u="none" strike="noStrike" cap="none">
              <a:solidFill>
                <a:schemeClr val="dk1"/>
              </a:solidFill>
              <a:latin typeface="Arial"/>
              <a:ea typeface="Arial"/>
              <a:cs typeface="Arial"/>
              <a:sym typeface="Arial"/>
            </a:endParaRPr>
          </a:p>
        </p:txBody>
      </p:sp>
      <p:sp>
        <p:nvSpPr>
          <p:cNvPr id="138" name="Shape 138"/>
          <p:cNvSpPr txBox="1">
            <a:spLocks noGrp="1"/>
          </p:cNvSpPr>
          <p:nvPr>
            <p:ph type="body" idx="4294967295"/>
          </p:nvPr>
        </p:nvSpPr>
        <p:spPr>
          <a:xfrm>
            <a:off x="4714875" y="1143000"/>
            <a:ext cx="3581400" cy="29718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hlink"/>
              </a:buClr>
              <a:buSzPct val="100000"/>
              <a:buFont typeface="Times New Roman"/>
              <a:buChar char="•"/>
            </a:pPr>
            <a:r>
              <a:rPr lang="en" sz="2400" b="1" i="0" u="none" strike="noStrike" cap="none">
                <a:solidFill>
                  <a:schemeClr val="dk1"/>
                </a:solidFill>
                <a:latin typeface="Arial"/>
                <a:ea typeface="Arial"/>
                <a:cs typeface="Arial"/>
                <a:sym typeface="Arial"/>
              </a:rPr>
              <a:t>Unintentional</a:t>
            </a:r>
          </a:p>
          <a:p>
            <a:pPr marL="742950" marR="0" lvl="1" indent="-285750" algn="l" rtl="0">
              <a:lnSpc>
                <a:spcPct val="10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Careless paraphrasing</a:t>
            </a:r>
          </a:p>
          <a:p>
            <a:pPr marL="742950" marR="0" lvl="1" indent="-285750" algn="l" rtl="0">
              <a:lnSpc>
                <a:spcPct val="10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Poor documentation</a:t>
            </a:r>
          </a:p>
          <a:p>
            <a:pPr marL="742950" marR="0" lvl="1" indent="-285750" algn="l" rtl="0">
              <a:lnSpc>
                <a:spcPct val="10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Quoting excessively</a:t>
            </a:r>
          </a:p>
          <a:p>
            <a:pPr marL="742950" marR="0" lvl="1" indent="-285750" algn="l" rtl="0">
              <a:lnSpc>
                <a:spcPct val="10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Failure to use your own “voice”</a:t>
            </a:r>
          </a:p>
        </p:txBody>
      </p:sp>
      <p:pic>
        <p:nvPicPr>
          <p:cNvPr id="139" name="Shape 139"/>
          <p:cNvPicPr preferRelativeResize="0"/>
          <p:nvPr/>
        </p:nvPicPr>
        <p:blipFill rotWithShape="1">
          <a:blip r:embed="rId3">
            <a:alphaModFix/>
          </a:blip>
          <a:srcRect/>
          <a:stretch/>
        </p:blipFill>
        <p:spPr>
          <a:xfrm>
            <a:off x="4419600" y="1428750"/>
            <a:ext cx="749400" cy="1028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3"/>
        <p:cNvGrpSpPr/>
        <p:nvPr/>
      </p:nvGrpSpPr>
      <p:grpSpPr>
        <a:xfrm>
          <a:off x="0" y="0"/>
          <a:ext cx="0" cy="0"/>
          <a:chOff x="0" y="0"/>
          <a:chExt cx="0" cy="0"/>
        </a:xfrm>
      </p:grpSpPr>
      <p:sp>
        <p:nvSpPr>
          <p:cNvPr id="144" name="Shape 144"/>
          <p:cNvSpPr txBox="1">
            <a:spLocks noGrp="1"/>
          </p:cNvSpPr>
          <p:nvPr>
            <p:ph type="title" idx="4294967295"/>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Excuses</a:t>
            </a:r>
          </a:p>
        </p:txBody>
      </p:sp>
      <p:sp>
        <p:nvSpPr>
          <p:cNvPr id="145" name="Shape 145"/>
          <p:cNvSpPr/>
          <p:nvPr/>
        </p:nvSpPr>
        <p:spPr>
          <a:xfrm>
            <a:off x="1524000" y="1143000"/>
            <a:ext cx="2895600" cy="1085700"/>
          </a:xfrm>
          <a:prstGeom prst="wedgeEllipseCallout">
            <a:avLst>
              <a:gd name="adj1" fmla="val 29005"/>
              <a:gd name="adj2" fmla="val 72769"/>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It’s okay if </a:t>
            </a:r>
          </a:p>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I don’t get caught!</a:t>
            </a:r>
          </a:p>
        </p:txBody>
      </p:sp>
      <p:sp>
        <p:nvSpPr>
          <p:cNvPr id="146" name="Shape 146"/>
          <p:cNvSpPr/>
          <p:nvPr/>
        </p:nvSpPr>
        <p:spPr>
          <a:xfrm>
            <a:off x="3962400" y="1943100"/>
            <a:ext cx="4724400" cy="1257300"/>
          </a:xfrm>
          <a:prstGeom prst="wedgeEllipseCallout">
            <a:avLst>
              <a:gd name="adj1" fmla="val -10627"/>
              <a:gd name="adj2" fmla="val 67585"/>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I was too busy to </a:t>
            </a:r>
          </a:p>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write that paper!</a:t>
            </a:r>
          </a:p>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(Job, big game, too much homework!)</a:t>
            </a:r>
          </a:p>
        </p:txBody>
      </p:sp>
      <p:sp>
        <p:nvSpPr>
          <p:cNvPr id="147" name="Shape 147"/>
          <p:cNvSpPr/>
          <p:nvPr/>
        </p:nvSpPr>
        <p:spPr>
          <a:xfrm>
            <a:off x="838200" y="3257550"/>
            <a:ext cx="2057400" cy="1028700"/>
          </a:xfrm>
          <a:prstGeom prst="wedgeEllipseCallout">
            <a:avLst>
              <a:gd name="adj1" fmla="val 74832"/>
              <a:gd name="adj2" fmla="val 30488"/>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My teachers </a:t>
            </a:r>
          </a:p>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expect</a:t>
            </a:r>
          </a:p>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 too much!</a:t>
            </a:r>
          </a:p>
        </p:txBody>
      </p:sp>
      <p:sp>
        <p:nvSpPr>
          <p:cNvPr id="148" name="Shape 148"/>
          <p:cNvSpPr/>
          <p:nvPr/>
        </p:nvSpPr>
        <p:spPr>
          <a:xfrm>
            <a:off x="2743200" y="2686050"/>
            <a:ext cx="1600200" cy="1143000"/>
          </a:xfrm>
          <a:prstGeom prst="wedgeRoundRectCallout">
            <a:avLst>
              <a:gd name="adj1" fmla="val 88044"/>
              <a:gd name="adj2" fmla="val 44869"/>
              <a:gd name="adj3" fmla="val 0"/>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I’ve got to get </a:t>
            </a:r>
          </a:p>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into</a:t>
            </a:r>
          </a:p>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  </a:t>
            </a:r>
            <a:r>
              <a:rPr lang="en" sz="1800">
                <a:solidFill>
                  <a:schemeClr val="dk1"/>
                </a:solidFill>
                <a:latin typeface="Comic Sans MS"/>
                <a:ea typeface="Comic Sans MS"/>
                <a:cs typeface="Comic Sans MS"/>
                <a:sym typeface="Comic Sans MS"/>
              </a:rPr>
              <a:t>____</a:t>
            </a:r>
            <a:r>
              <a:rPr lang="en" sz="1800" b="0" i="0" u="none" strike="noStrike" cap="none">
                <a:solidFill>
                  <a:schemeClr val="dk1"/>
                </a:solidFill>
                <a:latin typeface="Comic Sans MS"/>
                <a:ea typeface="Comic Sans MS"/>
                <a:cs typeface="Comic Sans MS"/>
                <a:sym typeface="Comic Sans MS"/>
              </a:rPr>
              <a:t> U.!</a:t>
            </a:r>
          </a:p>
        </p:txBody>
      </p:sp>
      <p:sp>
        <p:nvSpPr>
          <p:cNvPr id="149" name="Shape 149"/>
          <p:cNvSpPr/>
          <p:nvPr/>
        </p:nvSpPr>
        <p:spPr>
          <a:xfrm>
            <a:off x="6477000" y="3371850"/>
            <a:ext cx="1676400" cy="971700"/>
          </a:xfrm>
          <a:prstGeom prst="wedgeRoundRectCallout">
            <a:avLst>
              <a:gd name="adj1" fmla="val -55917"/>
              <a:gd name="adj2" fmla="val 61688"/>
              <a:gd name="adj3" fmla="val 0"/>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My parents</a:t>
            </a:r>
          </a:p>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 expect “A”s!</a:t>
            </a:r>
          </a:p>
        </p:txBody>
      </p:sp>
      <p:sp>
        <p:nvSpPr>
          <p:cNvPr id="150" name="Shape 150"/>
          <p:cNvSpPr/>
          <p:nvPr/>
        </p:nvSpPr>
        <p:spPr>
          <a:xfrm>
            <a:off x="762000" y="1943100"/>
            <a:ext cx="2286000" cy="914400"/>
          </a:xfrm>
          <a:prstGeom prst="wedgeEllipseCallout">
            <a:avLst>
              <a:gd name="adj1" fmla="val 70277"/>
              <a:gd name="adj2" fmla="val 20595"/>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151" name="Shape 151"/>
          <p:cNvSpPr txBox="1"/>
          <p:nvPr/>
        </p:nvSpPr>
        <p:spPr>
          <a:xfrm>
            <a:off x="990600" y="2114550"/>
            <a:ext cx="1955700" cy="5715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This assignment </a:t>
            </a:r>
          </a:p>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was BORING!</a:t>
            </a:r>
          </a:p>
        </p:txBody>
      </p:sp>
      <p:pic>
        <p:nvPicPr>
          <p:cNvPr id="152" name="Shape 152"/>
          <p:cNvPicPr preferRelativeResize="0"/>
          <p:nvPr/>
        </p:nvPicPr>
        <p:blipFill rotWithShape="1">
          <a:blip r:embed="rId3">
            <a:alphaModFix/>
          </a:blip>
          <a:srcRect/>
          <a:stretch/>
        </p:blipFill>
        <p:spPr>
          <a:xfrm>
            <a:off x="4572000" y="3657600"/>
            <a:ext cx="1246200" cy="971700"/>
          </a:xfrm>
          <a:prstGeom prst="rect">
            <a:avLst/>
          </a:prstGeom>
          <a:noFill/>
          <a:ln>
            <a:noFill/>
          </a:ln>
        </p:spPr>
      </p:pic>
      <p:sp>
        <p:nvSpPr>
          <p:cNvPr id="153" name="Shape 153"/>
          <p:cNvSpPr/>
          <p:nvPr/>
        </p:nvSpPr>
        <p:spPr>
          <a:xfrm>
            <a:off x="4114800" y="1085850"/>
            <a:ext cx="3352800" cy="742800"/>
          </a:xfrm>
          <a:prstGeom prst="wedgeRoundRectCallout">
            <a:avLst>
              <a:gd name="adj1" fmla="val -40242"/>
              <a:gd name="adj2" fmla="val 88646"/>
              <a:gd name="adj3" fmla="val 0"/>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Font typeface="Times New Roman"/>
              <a:buNone/>
            </a:pPr>
            <a:endParaRPr sz="1800" b="1" i="0" u="none" strike="noStrike" cap="none">
              <a:solidFill>
                <a:schemeClr val="dk1"/>
              </a:solidFill>
              <a:latin typeface="Comic Sans MS"/>
              <a:ea typeface="Comic Sans MS"/>
              <a:cs typeface="Comic Sans MS"/>
              <a:sym typeface="Comic Sans MS"/>
            </a:endParaRPr>
          </a:p>
          <a:p>
            <a:pPr marL="0" marR="0" lvl="0" indent="0" algn="ctr" rtl="0">
              <a:lnSpc>
                <a:spcPct val="100000"/>
              </a:lnSpc>
              <a:spcBef>
                <a:spcPts val="0"/>
              </a:spcBef>
              <a:spcAft>
                <a:spcPts val="0"/>
              </a:spcAft>
              <a:buClr>
                <a:schemeClr val="dk1"/>
              </a:buClr>
              <a:buSzPct val="25000"/>
              <a:buFont typeface="Comic Sans MS"/>
              <a:buNone/>
            </a:pPr>
            <a:r>
              <a:rPr lang="en" sz="1800" b="0" i="0" u="none" strike="noStrike" cap="none">
                <a:solidFill>
                  <a:schemeClr val="dk1"/>
                </a:solidFill>
                <a:latin typeface="Comic Sans MS"/>
                <a:ea typeface="Comic Sans MS"/>
                <a:cs typeface="Comic Sans MS"/>
                <a:sym typeface="Comic Sans MS"/>
              </a:rPr>
              <a:t>Everyone does 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7"/>
        <p:cNvGrpSpPr/>
        <p:nvPr/>
      </p:nvGrpSpPr>
      <p:grpSpPr>
        <a:xfrm>
          <a:off x="0" y="0"/>
          <a:ext cx="0" cy="0"/>
          <a:chOff x="0" y="0"/>
          <a:chExt cx="0" cy="0"/>
        </a:xfrm>
      </p:grpSpPr>
      <p:sp>
        <p:nvSpPr>
          <p:cNvPr id="158" name="Shape 158"/>
          <p:cNvSpPr txBox="1">
            <a:spLocks noGrp="1"/>
          </p:cNvSpPr>
          <p:nvPr>
            <p:ph type="title" idx="4294967295"/>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3200" b="1" i="0" u="none" strike="noStrike" cap="none">
                <a:solidFill>
                  <a:schemeClr val="dk2"/>
                </a:solidFill>
                <a:latin typeface="Helvetica Neue"/>
                <a:ea typeface="Helvetica Neue"/>
                <a:cs typeface="Helvetica Neue"/>
                <a:sym typeface="Helvetica Neue"/>
              </a:rPr>
              <a:t>Rationale for academic integrity</a:t>
            </a:r>
            <a:br>
              <a:rPr lang="en" sz="3200" b="1" i="0" u="none" strike="noStrike" cap="none">
                <a:solidFill>
                  <a:schemeClr val="dk2"/>
                </a:solidFill>
                <a:latin typeface="Helvetica Neue"/>
                <a:ea typeface="Helvetica Neue"/>
                <a:cs typeface="Helvetica Neue"/>
                <a:sym typeface="Helvetica Neue"/>
              </a:rPr>
            </a:br>
            <a:r>
              <a:rPr lang="en" sz="3200" b="1" i="0" u="none" strike="noStrike" cap="none">
                <a:solidFill>
                  <a:schemeClr val="dk2"/>
                </a:solidFill>
                <a:latin typeface="Helvetica Neue"/>
                <a:ea typeface="Helvetica Neue"/>
                <a:cs typeface="Helvetica Neue"/>
                <a:sym typeface="Helvetica Neue"/>
              </a:rPr>
              <a:t>(as if it were necessary!)</a:t>
            </a:r>
          </a:p>
        </p:txBody>
      </p:sp>
      <p:sp>
        <p:nvSpPr>
          <p:cNvPr id="159" name="Shape 159"/>
          <p:cNvSpPr txBox="1">
            <a:spLocks noGrp="1"/>
          </p:cNvSpPr>
          <p:nvPr>
            <p:ph type="body" idx="4294967295"/>
          </p:nvPr>
        </p:nvSpPr>
        <p:spPr>
          <a:xfrm>
            <a:off x="914400" y="1257300"/>
            <a:ext cx="48864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When you copy you cheat yourself. You limit your own learning.</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The consequences are not worth the risks!</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It is only right to give credit to authors whose ideas you use</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Citing gives authority to the information you present</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Citing makes it possible for your readers to locate your source</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Education is not an “us vs. them” game!  It’s about learning to learn!</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Cheating is unethical behavior</a:t>
            </a:r>
          </a:p>
        </p:txBody>
      </p:sp>
      <p:sp>
        <p:nvSpPr>
          <p:cNvPr id="160" name="Shape 160"/>
          <p:cNvSpPr/>
          <p:nvPr/>
        </p:nvSpPr>
        <p:spPr>
          <a:xfrm>
            <a:off x="5638800" y="1143000"/>
            <a:ext cx="2895600" cy="1657200"/>
          </a:xfrm>
          <a:prstGeom prst="cloudCallout">
            <a:avLst>
              <a:gd name="adj1" fmla="val 397"/>
              <a:gd name="adj2" fmla="val 69143"/>
            </a:avLst>
          </a:prstGeom>
          <a:solidFill>
            <a:schemeClr val="accent1"/>
          </a:soli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Arial"/>
              <a:buNone/>
            </a:pPr>
            <a:r>
              <a:rPr lang="en" sz="2000" b="0" i="0" u="none" strike="noStrike" cap="none">
                <a:solidFill>
                  <a:schemeClr val="dk1"/>
                </a:solidFill>
                <a:latin typeface="Arial"/>
                <a:ea typeface="Arial"/>
                <a:cs typeface="Arial"/>
                <a:sym typeface="Arial"/>
              </a:rPr>
              <a:t>  </a:t>
            </a:r>
          </a:p>
          <a:p>
            <a:pPr marL="0" marR="0" lvl="0" indent="0" algn="ctr" rtl="0">
              <a:lnSpc>
                <a:spcPct val="100000"/>
              </a:lnSpc>
              <a:spcBef>
                <a:spcPts val="0"/>
              </a:spcBef>
              <a:spcAft>
                <a:spcPts val="0"/>
              </a:spcAft>
              <a:buClr>
                <a:schemeClr val="dk1"/>
              </a:buClr>
              <a:buSzPct val="25000"/>
              <a:buFont typeface="Arial"/>
              <a:buNone/>
            </a:pPr>
            <a:r>
              <a:rPr lang="en" sz="2000" b="1" i="0" u="none" strike="noStrike" cap="none">
                <a:solidFill>
                  <a:schemeClr val="dk1"/>
                </a:solidFill>
                <a:latin typeface="Arial"/>
                <a:ea typeface="Arial"/>
                <a:cs typeface="Arial"/>
                <a:sym typeface="Arial"/>
              </a:rPr>
              <a:t>Is your academic </a:t>
            </a:r>
          </a:p>
          <a:p>
            <a:pPr marL="0" marR="0" lvl="0" indent="0" algn="ctr" rtl="0">
              <a:lnSpc>
                <a:spcPct val="100000"/>
              </a:lnSpc>
              <a:spcBef>
                <a:spcPts val="0"/>
              </a:spcBef>
              <a:spcAft>
                <a:spcPts val="0"/>
              </a:spcAft>
              <a:buClr>
                <a:schemeClr val="dk1"/>
              </a:buClr>
              <a:buSzPct val="25000"/>
              <a:buFont typeface="Arial"/>
              <a:buNone/>
            </a:pPr>
            <a:r>
              <a:rPr lang="en" sz="2000" b="1" i="0" u="none" strike="noStrike" cap="none">
                <a:solidFill>
                  <a:schemeClr val="dk1"/>
                </a:solidFill>
                <a:latin typeface="Arial"/>
                <a:ea typeface="Arial"/>
                <a:cs typeface="Arial"/>
                <a:sym typeface="Arial"/>
              </a:rPr>
              <a:t>reputation valuable</a:t>
            </a:r>
          </a:p>
          <a:p>
            <a:pPr marL="0" marR="0" lvl="0" indent="0" algn="ctr" rtl="0">
              <a:lnSpc>
                <a:spcPct val="100000"/>
              </a:lnSpc>
              <a:spcBef>
                <a:spcPts val="0"/>
              </a:spcBef>
              <a:spcAft>
                <a:spcPts val="0"/>
              </a:spcAft>
              <a:buClr>
                <a:schemeClr val="dk1"/>
              </a:buClr>
              <a:buSzPct val="25000"/>
              <a:buFont typeface="Arial"/>
              <a:buNone/>
            </a:pPr>
            <a:r>
              <a:rPr lang="en" sz="2000" b="1" i="0" u="none" strike="noStrike" cap="none">
                <a:solidFill>
                  <a:schemeClr val="dk1"/>
                </a:solidFill>
                <a:latin typeface="Arial"/>
                <a:ea typeface="Arial"/>
                <a:cs typeface="Arial"/>
                <a:sym typeface="Arial"/>
              </a:rPr>
              <a:t> to you?</a:t>
            </a:r>
          </a:p>
        </p:txBody>
      </p:sp>
      <p:pic>
        <p:nvPicPr>
          <p:cNvPr id="161" name="Shape 161"/>
          <p:cNvPicPr preferRelativeResize="0"/>
          <p:nvPr/>
        </p:nvPicPr>
        <p:blipFill rotWithShape="1">
          <a:blip r:embed="rId3">
            <a:alphaModFix/>
          </a:blip>
          <a:srcRect/>
          <a:stretch/>
        </p:blipFill>
        <p:spPr>
          <a:xfrm>
            <a:off x="5715000" y="3086100"/>
            <a:ext cx="1406400" cy="1429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Real life consequences:</a:t>
            </a:r>
          </a:p>
        </p:txBody>
      </p:sp>
      <p:sp>
        <p:nvSpPr>
          <p:cNvPr id="167" name="Shape 167"/>
          <p:cNvSpPr txBox="1">
            <a:spLocks noGrp="1"/>
          </p:cNvSpPr>
          <p:nvPr>
            <p:ph type="body" idx="1"/>
          </p:nvPr>
        </p:nvSpPr>
        <p:spPr>
          <a:xfrm>
            <a:off x="990600" y="1085850"/>
            <a:ext cx="73152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Damaged the reputation of two prominent historians, Stephen Ambrose and Doris Kearns Goodwin,</a:t>
            </a:r>
          </a:p>
          <a:p>
            <a:pPr marL="742950" marR="0" lvl="1" indent="-285750" algn="l" rtl="0">
              <a:lnSpc>
                <a:spcPct val="9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Kearns left television position and stepped down as Pulitzer Prize judge for “lifting” 50 passages for her 1987 book </a:t>
            </a:r>
            <a:r>
              <a:rPr lang="en" sz="2000" b="0" i="1" u="none" strike="noStrike" cap="none">
                <a:solidFill>
                  <a:schemeClr val="dk1"/>
                </a:solidFill>
                <a:latin typeface="Arial"/>
                <a:ea typeface="Arial"/>
                <a:cs typeface="Arial"/>
                <a:sym typeface="Arial"/>
              </a:rPr>
              <a:t>The Fitzgeralds and the Kennedys  </a:t>
            </a:r>
            <a:r>
              <a:rPr lang="en" sz="2000" b="0" i="0" u="none" strike="noStrike" cap="none">
                <a:solidFill>
                  <a:schemeClr val="dk1"/>
                </a:solidFill>
                <a:latin typeface="Arial"/>
                <a:ea typeface="Arial"/>
                <a:cs typeface="Arial"/>
                <a:sym typeface="Arial"/>
              </a:rPr>
              <a:t>(Lewis)</a:t>
            </a:r>
          </a:p>
          <a:p>
            <a:pPr marL="342900" marR="0" lvl="0" indent="-342900" algn="l" rtl="0">
              <a:lnSpc>
                <a:spcPct val="90000"/>
              </a:lnSpc>
              <a:spcBef>
                <a:spcPts val="400"/>
              </a:spcBef>
              <a:spcAft>
                <a:spcPts val="0"/>
              </a:spcAft>
              <a:buClr>
                <a:schemeClr val="hlink"/>
              </a:buClr>
              <a:buSzPct val="100000"/>
              <a:buFont typeface="Times New Roman"/>
              <a:buChar char="•"/>
            </a:pPr>
            <a:r>
              <a:rPr lang="en" sz="2000"/>
              <a:t>Vice President</a:t>
            </a:r>
            <a:r>
              <a:rPr lang="en" sz="2000" b="0" i="0" u="none" strike="noStrike" cap="none">
                <a:solidFill>
                  <a:schemeClr val="dk1"/>
                </a:solidFill>
                <a:latin typeface="Arial"/>
                <a:ea typeface="Arial"/>
                <a:cs typeface="Arial"/>
                <a:sym typeface="Arial"/>
              </a:rPr>
              <a:t> Joseph Biden dropped his 1987 campaign for the Democratic presidential nomination. (Sabato)</a:t>
            </a:r>
          </a:p>
          <a:p>
            <a:pPr marL="742950" marR="0" lvl="1" indent="-285750" algn="l" rtl="0">
              <a:lnSpc>
                <a:spcPct val="90000"/>
              </a:lnSpc>
              <a:spcBef>
                <a:spcPts val="400"/>
              </a:spcBef>
              <a:spcAft>
                <a:spcPts val="0"/>
              </a:spcAft>
              <a:buClr>
                <a:schemeClr val="folHlink"/>
              </a:buClr>
              <a:buSzPct val="100000"/>
              <a:buFont typeface="Times New Roman"/>
              <a:buChar char="•"/>
            </a:pPr>
            <a:r>
              <a:rPr lang="en" sz="2000" b="0" i="0" u="none" strike="noStrike" cap="none">
                <a:solidFill>
                  <a:schemeClr val="dk1"/>
                </a:solidFill>
                <a:latin typeface="Arial"/>
                <a:ea typeface="Arial"/>
                <a:cs typeface="Arial"/>
                <a:sym typeface="Arial"/>
              </a:rPr>
              <a:t>Copied in law school and borrowed from campaign speeches of Robert Kennedy </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Boston Globe journalist Mike Barnicle forced to resign for plagiarism in his columns  (“Boston Columnist . . .”)</a:t>
            </a:r>
          </a:p>
          <a:p>
            <a:pPr marL="342900" marR="0" lvl="0" indent="-342900" algn="l" rtl="0">
              <a:lnSpc>
                <a:spcPct val="90000"/>
              </a:lnSpc>
              <a:spcBef>
                <a:spcPts val="400"/>
              </a:spcBef>
              <a:spcAft>
                <a:spcPts val="0"/>
              </a:spcAft>
              <a:buClr>
                <a:schemeClr val="hlink"/>
              </a:buClr>
              <a:buSzPct val="100000"/>
              <a:buFont typeface="Times New Roman"/>
              <a:buChar char="•"/>
            </a:pPr>
            <a:r>
              <a:rPr lang="en" sz="2000" b="0" i="0" u="none" strike="noStrike" cap="none">
                <a:solidFill>
                  <a:schemeClr val="dk1"/>
                </a:solidFill>
                <a:latin typeface="Arial"/>
                <a:ea typeface="Arial"/>
                <a:cs typeface="Arial"/>
                <a:sym typeface="Arial"/>
              </a:rPr>
              <a:t>Probe of plagiarism at UVA--45 students dismissed, 3 graduate degrees revoked</a:t>
            </a:r>
          </a:p>
          <a:p>
            <a:pPr marL="742950" marR="0" lvl="1" indent="-285750" algn="l" rtl="0">
              <a:lnSpc>
                <a:spcPct val="90000"/>
              </a:lnSpc>
              <a:spcBef>
                <a:spcPts val="400"/>
              </a:spcBef>
              <a:spcAft>
                <a:spcPts val="0"/>
              </a:spcAft>
              <a:buClr>
                <a:schemeClr val="folHlink"/>
              </a:buClr>
              <a:buSzPct val="100000"/>
              <a:buFont typeface="Times New Roman"/>
              <a:buChar char="•"/>
            </a:pPr>
            <a:r>
              <a:rPr lang="en" sz="2000" b="0" i="1" u="sng" strike="noStrike" cap="none">
                <a:solidFill>
                  <a:schemeClr val="hlink"/>
                </a:solidFill>
                <a:latin typeface="Arial"/>
                <a:ea typeface="Arial"/>
                <a:cs typeface="Arial"/>
                <a:sym typeface="Arial"/>
                <a:hlinkClick r:id="rId3"/>
              </a:rPr>
              <a:t>CNN Article  </a:t>
            </a:r>
            <a:r>
              <a:rPr lang="en" sz="2000" b="0" i="1" u="none" strike="noStrike" cap="none">
                <a:solidFill>
                  <a:schemeClr val="dk1"/>
                </a:solidFill>
                <a:latin typeface="Arial"/>
                <a:ea typeface="Arial"/>
                <a:cs typeface="Arial"/>
                <a:sym typeface="Arial"/>
              </a:rPr>
              <a:t>AP. 26 Nov. 2001</a:t>
            </a:r>
          </a:p>
          <a:p>
            <a:pPr marL="742950" marR="0" lvl="1" indent="-285750" algn="l" rtl="0">
              <a:lnSpc>
                <a:spcPct val="90000"/>
              </a:lnSpc>
              <a:spcBef>
                <a:spcPts val="360"/>
              </a:spcBef>
              <a:spcAft>
                <a:spcPts val="0"/>
              </a:spcAft>
              <a:buClr>
                <a:schemeClr val="folHlink"/>
              </a:buClr>
              <a:buSzPct val="100000"/>
              <a:buFont typeface="Times New Roman"/>
              <a:buChar char="•"/>
            </a:pPr>
            <a:r>
              <a:rPr lang="en" sz="1800" b="0" i="0" u="sng" strike="noStrike" cap="none">
                <a:solidFill>
                  <a:schemeClr val="hlink"/>
                </a:solidFill>
                <a:latin typeface="Arial"/>
                <a:ea typeface="Arial"/>
                <a:cs typeface="Arial"/>
                <a:sym typeface="Arial"/>
                <a:hlinkClick r:id="rId4"/>
              </a:rPr>
              <a:t>Channel One Article</a:t>
            </a:r>
            <a:r>
              <a:rPr lang="en" sz="1800" b="0" i="0" u="none" strike="noStrike" cap="none">
                <a:solidFill>
                  <a:schemeClr val="dk1"/>
                </a:solidFill>
                <a:latin typeface="Arial"/>
                <a:ea typeface="Arial"/>
                <a:cs typeface="Arial"/>
                <a:sym typeface="Arial"/>
              </a:rPr>
              <a:t> AP. 27 Nov. 2002</a:t>
            </a:r>
          </a:p>
          <a:p>
            <a:pPr marL="342900" marR="0" lvl="0" indent="-342900" algn="l" rtl="0">
              <a:lnSpc>
                <a:spcPct val="90000"/>
              </a:lnSpc>
              <a:spcBef>
                <a:spcPts val="400"/>
              </a:spcBef>
              <a:spcAft>
                <a:spcPts val="0"/>
              </a:spcAft>
              <a:buClr>
                <a:schemeClr val="hlink"/>
              </a:buClr>
              <a:buSzPct val="100000"/>
              <a:buFont typeface="Times New Roman"/>
              <a:buNone/>
            </a:pPr>
            <a:endParaRPr sz="2000" b="0" i="0" u="none" strike="noStrike" cap="none">
              <a:solidFill>
                <a:schemeClr val="dk1"/>
              </a:solidFill>
              <a:latin typeface="Arial"/>
              <a:ea typeface="Arial"/>
              <a:cs typeface="Arial"/>
              <a:sym typeface="Arial"/>
            </a:endParaRPr>
          </a:p>
          <a:p>
            <a:pPr marL="342900" marR="0" lvl="0" indent="-342900" algn="l" rtl="0">
              <a:lnSpc>
                <a:spcPct val="90000"/>
              </a:lnSpc>
              <a:spcBef>
                <a:spcPts val="400"/>
              </a:spcBef>
              <a:spcAft>
                <a:spcPts val="0"/>
              </a:spcAft>
              <a:buClr>
                <a:schemeClr val="hlink"/>
              </a:buClr>
              <a:buSzPct val="25000"/>
              <a:buFont typeface="Times New Roman"/>
              <a:buNone/>
            </a:pPr>
            <a:r>
              <a:rPr lang="en" sz="2000" b="0" i="0" u="none" strike="noStrike" cap="none">
                <a:solidFill>
                  <a:schemeClr val="dk1"/>
                </a:solidFill>
                <a:latin typeface="Arial"/>
                <a:ea typeface="Arial"/>
                <a:cs typeface="Arial"/>
                <a:sym typeface="Arial"/>
              </a:rPr>
              <a:t>	</a:t>
            </a:r>
            <a:r>
              <a:rPr lang="en" sz="2000" b="0" i="0" u="sng" strike="noStrike" cap="none">
                <a:solidFill>
                  <a:schemeClr val="hlink"/>
                </a:solidFill>
                <a:latin typeface="Arial"/>
                <a:ea typeface="Arial"/>
                <a:cs typeface="Arial"/>
                <a:sym typeface="Arial"/>
                <a:hlinkClick r:id="rId5"/>
              </a:rPr>
              <a:t> </a:t>
            </a:r>
            <a:r>
              <a:rPr lang="en" sz="2000" b="0" i="0" u="none" strike="noStrike" cap="none">
                <a:solidFill>
                  <a:schemeClr val="dk1"/>
                </a:solidFill>
                <a:latin typeface="Arial"/>
                <a:ea typeface="Arial"/>
                <a:cs typeface="Arial"/>
                <a:sym typeface="Aria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981075" y="171450"/>
            <a:ext cx="7239000" cy="6285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Helvetica Neue"/>
              <a:buNone/>
            </a:pPr>
            <a:r>
              <a:rPr lang="en" sz="4400" b="1" i="0" u="none" strike="noStrike" cap="none">
                <a:solidFill>
                  <a:schemeClr val="dk2"/>
                </a:solidFill>
                <a:latin typeface="Helvetica Neue"/>
                <a:ea typeface="Helvetica Neue"/>
                <a:cs typeface="Helvetica Neue"/>
                <a:sym typeface="Helvetica Neue"/>
              </a:rPr>
              <a:t>Consequences (cont’d)</a:t>
            </a:r>
          </a:p>
        </p:txBody>
      </p:sp>
      <p:sp>
        <p:nvSpPr>
          <p:cNvPr id="173" name="Shape 173"/>
          <p:cNvSpPr txBox="1">
            <a:spLocks noGrp="1"/>
          </p:cNvSpPr>
          <p:nvPr>
            <p:ph type="body" idx="1"/>
          </p:nvPr>
        </p:nvSpPr>
        <p:spPr>
          <a:xfrm>
            <a:off x="981075" y="1143000"/>
            <a:ext cx="7315200" cy="3257400"/>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hlink"/>
              </a:buClr>
              <a:buSzPct val="100000"/>
              <a:buFont typeface="Times New Roman"/>
              <a:buChar char="•"/>
            </a:pPr>
            <a:r>
              <a:rPr lang="en" sz="2800" b="0" i="1" u="none" strike="noStrike" cap="none">
                <a:solidFill>
                  <a:schemeClr val="dk1"/>
                </a:solidFill>
                <a:latin typeface="Arial"/>
                <a:ea typeface="Arial"/>
                <a:cs typeface="Arial"/>
                <a:sym typeface="Arial"/>
              </a:rPr>
              <a:t>New York Times</a:t>
            </a:r>
            <a:r>
              <a:rPr lang="en" sz="2800" b="0" i="0" u="none" strike="noStrike" cap="none">
                <a:solidFill>
                  <a:schemeClr val="dk1"/>
                </a:solidFill>
                <a:latin typeface="Arial"/>
                <a:ea typeface="Arial"/>
                <a:cs typeface="Arial"/>
                <a:sym typeface="Arial"/>
              </a:rPr>
              <a:t> senior reporter Jayson Blair forced to resign after being accused of plagiarism and fraud.</a:t>
            </a:r>
          </a:p>
          <a:p>
            <a:pPr marL="342900" marR="0" lvl="0" indent="-342900" algn="l" rtl="0">
              <a:lnSpc>
                <a:spcPct val="90000"/>
              </a:lnSpc>
              <a:spcBef>
                <a:spcPts val="560"/>
              </a:spcBef>
              <a:spcAft>
                <a:spcPts val="0"/>
              </a:spcAft>
              <a:buClr>
                <a:schemeClr val="hlink"/>
              </a:buClr>
              <a:buSzPct val="100000"/>
              <a:buFont typeface="Times New Roman"/>
              <a:buChar char="•"/>
            </a:pPr>
            <a:r>
              <a:rPr lang="en" sz="2800" b="0" i="0" u="none" strike="noStrike" cap="none">
                <a:solidFill>
                  <a:schemeClr val="dk1"/>
                </a:solidFill>
                <a:latin typeface="Arial"/>
                <a:ea typeface="Arial"/>
                <a:cs typeface="Arial"/>
                <a:sym typeface="Arial"/>
              </a:rPr>
              <a:t>“The newspaper said at least 36 of the 73 articles he had written had problems with accuracy, calling the deception a "low point" in the newspaper's history.”</a:t>
            </a:r>
          </a:p>
          <a:p>
            <a:pPr marL="342900" marR="0" lvl="0" indent="-342900" algn="l" rtl="0">
              <a:lnSpc>
                <a:spcPct val="90000"/>
              </a:lnSpc>
              <a:spcBef>
                <a:spcPts val="560"/>
              </a:spcBef>
              <a:spcAft>
                <a:spcPts val="0"/>
              </a:spcAft>
              <a:buClr>
                <a:schemeClr val="hlink"/>
              </a:buClr>
              <a:buSzPct val="100000"/>
              <a:buFont typeface="Times New Roman"/>
              <a:buNone/>
            </a:pPr>
            <a:endParaRPr sz="2800" b="0" i="0" u="none" strike="noStrike" cap="none">
              <a:solidFill>
                <a:schemeClr val="dk1"/>
              </a:solidFill>
              <a:latin typeface="Arial"/>
              <a:ea typeface="Arial"/>
              <a:cs typeface="Arial"/>
              <a:sym typeface="Arial"/>
            </a:endParaRPr>
          </a:p>
          <a:p>
            <a:pPr marL="342900" marR="0" lvl="0" indent="-342900" algn="l" rtl="0">
              <a:lnSpc>
                <a:spcPct val="90000"/>
              </a:lnSpc>
              <a:spcBef>
                <a:spcPts val="400"/>
              </a:spcBef>
              <a:spcAft>
                <a:spcPts val="0"/>
              </a:spcAft>
              <a:buClr>
                <a:schemeClr val="hlink"/>
              </a:buClr>
              <a:buSzPct val="25000"/>
              <a:buFont typeface="Times New Roman"/>
              <a:buNone/>
            </a:pPr>
            <a:r>
              <a:rPr lang="en" sz="2000" b="0" i="0" u="none" strike="noStrike" cap="none">
                <a:solidFill>
                  <a:schemeClr val="dk1"/>
                </a:solidFill>
                <a:latin typeface="Arial"/>
                <a:ea typeface="Arial"/>
                <a:cs typeface="Arial"/>
                <a:sym typeface="Arial"/>
              </a:rPr>
              <a:t>“New York Times Exposes Fraud of Own Reporter.”  </a:t>
            </a:r>
            <a:r>
              <a:rPr lang="en" sz="2000" b="0" i="1" u="none" strike="noStrike" cap="none">
                <a:solidFill>
                  <a:schemeClr val="dk1"/>
                </a:solidFill>
                <a:latin typeface="Arial"/>
                <a:ea typeface="Arial"/>
                <a:cs typeface="Arial"/>
                <a:sym typeface="Arial"/>
              </a:rPr>
              <a:t>ABC News Online</a:t>
            </a:r>
            <a:r>
              <a:rPr lang="en" sz="2000" b="0" i="0" u="none" strike="noStrike" cap="none">
                <a:solidFill>
                  <a:schemeClr val="dk1"/>
                </a:solidFill>
                <a:latin typeface="Arial"/>
                <a:ea typeface="Arial"/>
                <a:cs typeface="Arial"/>
                <a:sym typeface="Arial"/>
              </a:rPr>
              <a:t>. 12 May, 2003.</a:t>
            </a:r>
          </a:p>
          <a:p>
            <a:pPr marL="342900" marR="0" lvl="0" indent="-342900" algn="l" rtl="0">
              <a:lnSpc>
                <a:spcPct val="90000"/>
              </a:lnSpc>
              <a:spcBef>
                <a:spcPts val="400"/>
              </a:spcBef>
              <a:spcAft>
                <a:spcPts val="0"/>
              </a:spcAft>
              <a:buClr>
                <a:schemeClr val="hlink"/>
              </a:buClr>
              <a:buSzPct val="25000"/>
              <a:buFont typeface="Times New Roman"/>
              <a:buNone/>
            </a:pPr>
            <a:r>
              <a:rPr lang="en" sz="2000" b="0" i="0" u="sng" strike="noStrike" cap="none">
                <a:solidFill>
                  <a:schemeClr val="hlink"/>
                </a:solidFill>
                <a:latin typeface="Arial"/>
                <a:ea typeface="Arial"/>
                <a:cs typeface="Arial"/>
                <a:sym typeface="Arial"/>
                <a:hlinkClick r:id="rId3"/>
              </a:rPr>
              <a:t>	http://www.pbs.org/newshour/newshour_index.html</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creen">
  <a:themeElements>
    <a:clrScheme name="Screen">
      <a:dk1>
        <a:srgbClr val="4618C6"/>
      </a:dk1>
      <a:lt1>
        <a:srgbClr val="FFCC18"/>
      </a:lt1>
      <a:dk2>
        <a:srgbClr val="FFFFFF"/>
      </a:dk2>
      <a:lt2>
        <a:srgbClr val="555555"/>
      </a:lt2>
      <a:accent1>
        <a:srgbClr val="FFAF18"/>
      </a:accent1>
      <a:accent2>
        <a:srgbClr val="5918BB"/>
      </a:accent2>
      <a:accent3>
        <a:srgbClr val="FFCC18"/>
      </a:accent3>
      <a:accent4>
        <a:srgbClr val="FFAF18"/>
      </a:accent4>
      <a:accent5>
        <a:srgbClr val="5918BB"/>
      </a:accent5>
      <a:accent6>
        <a:srgbClr val="FFCC18"/>
      </a:accent6>
      <a:hlink>
        <a:srgbClr val="ED181E"/>
      </a:hlink>
      <a:folHlink>
        <a:srgbClr val="BB56C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1551</Words>
  <Application>Microsoft Office PowerPoint</Application>
  <PresentationFormat>On-screen Show (16:9)</PresentationFormat>
  <Paragraphs>196</Paragraphs>
  <Slides>29</Slides>
  <Notes>29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Times New Roman</vt:lpstr>
      <vt:lpstr>Comic Sans MS</vt:lpstr>
      <vt:lpstr>Helvetica Neue</vt:lpstr>
      <vt:lpstr>Tahoma</vt:lpstr>
      <vt:lpstr>simple-light-2</vt:lpstr>
      <vt:lpstr>Screen</vt:lpstr>
      <vt:lpstr>What is plagiarism?</vt:lpstr>
      <vt:lpstr>Definition:</vt:lpstr>
      <vt:lpstr>How serious is the problem?</vt:lpstr>
      <vt:lpstr>Students.  If:</vt:lpstr>
      <vt:lpstr>Two types of plagiarism:</vt:lpstr>
      <vt:lpstr>Excuses</vt:lpstr>
      <vt:lpstr>Rationale for academic integrity (as if it were necessary!)</vt:lpstr>
      <vt:lpstr>Real life consequences:</vt:lpstr>
      <vt:lpstr>Consequences (cont’d)</vt:lpstr>
      <vt:lpstr>Consequences (cont’d)</vt:lpstr>
      <vt:lpstr>Possible school consequences:</vt:lpstr>
      <vt:lpstr>Is this important?</vt:lpstr>
      <vt:lpstr>PowerPoint Presentation</vt:lpstr>
      <vt:lpstr>Nope! </vt:lpstr>
      <vt:lpstr> Examples of common knowledge </vt:lpstr>
      <vt:lpstr>No need to document when:</vt:lpstr>
      <vt:lpstr>What’s the big deal?</vt:lpstr>
      <vt:lpstr>PowerPoint Presentation</vt:lpstr>
      <vt:lpstr>Use these three strategies,</vt:lpstr>
      <vt:lpstr>Quoting</vt:lpstr>
      <vt:lpstr>Paraphrasing</vt:lpstr>
      <vt:lpstr>Summarizing</vt:lpstr>
      <vt:lpstr>As you take notes:</vt:lpstr>
      <vt:lpstr>In-text / in-project MLA documentation</vt:lpstr>
      <vt:lpstr>Use in-text / in-project documentation when:</vt:lpstr>
      <vt:lpstr>How do I cite using MLA style?</vt:lpstr>
      <vt:lpstr>But, what about the Web?</vt:lpstr>
      <vt:lpstr>Typical example:</vt:lpstr>
      <vt:lpstr>A list of paper mills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plagiarism?</dc:title>
  <dc:creator>Vanessa_Kneupper</dc:creator>
  <cp:lastModifiedBy>Vanessa_Kneupper</cp:lastModifiedBy>
  <cp:revision>1</cp:revision>
  <dcterms:modified xsi:type="dcterms:W3CDTF">2016-10-04T18:46:00Z</dcterms:modified>
</cp:coreProperties>
</file>